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sldIdLst>
    <p:sldId id="259" r:id="rId3"/>
    <p:sldId id="261" r:id="rId4"/>
    <p:sldId id="257" r:id="rId5"/>
  </p:sldIdLst>
  <p:sldSz cx="7556500" cy="10699750"/>
  <p:notesSz cx="7556500" cy="106997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1810" y="-222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1747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21354" y="9830622"/>
            <a:ext cx="941705" cy="866140"/>
          </a:xfrm>
          <a:custGeom>
            <a:avLst/>
            <a:gdLst/>
            <a:ahLst/>
            <a:cxnLst/>
            <a:rect l="l" t="t" r="r" b="b"/>
            <a:pathLst>
              <a:path w="941704" h="866140">
                <a:moveTo>
                  <a:pt x="562" y="640545"/>
                </a:moveTo>
                <a:lnTo>
                  <a:pt x="237" y="631354"/>
                </a:lnTo>
                <a:lnTo>
                  <a:pt x="92" y="623481"/>
                </a:lnTo>
                <a:lnTo>
                  <a:pt x="0" y="603991"/>
                </a:lnTo>
                <a:lnTo>
                  <a:pt x="603991" y="0"/>
                </a:lnTo>
                <a:lnTo>
                  <a:pt x="621987" y="70"/>
                </a:lnTo>
                <a:lnTo>
                  <a:pt x="631038" y="237"/>
                </a:lnTo>
                <a:lnTo>
                  <a:pt x="639983" y="562"/>
                </a:lnTo>
                <a:lnTo>
                  <a:pt x="562" y="640545"/>
                </a:lnTo>
                <a:close/>
              </a:path>
              <a:path w="941704" h="866140">
                <a:moveTo>
                  <a:pt x="2249" y="565187"/>
                </a:moveTo>
                <a:lnTo>
                  <a:pt x="7310" y="523572"/>
                </a:lnTo>
                <a:lnTo>
                  <a:pt x="523572" y="7311"/>
                </a:lnTo>
                <a:lnTo>
                  <a:pt x="565188" y="2249"/>
                </a:lnTo>
                <a:lnTo>
                  <a:pt x="2249" y="565187"/>
                </a:lnTo>
                <a:close/>
              </a:path>
              <a:path w="941704" h="866140">
                <a:moveTo>
                  <a:pt x="6748" y="707468"/>
                </a:moveTo>
                <a:lnTo>
                  <a:pt x="5579" y="699366"/>
                </a:lnTo>
                <a:lnTo>
                  <a:pt x="4638" y="691722"/>
                </a:lnTo>
                <a:lnTo>
                  <a:pt x="3664" y="682952"/>
                </a:lnTo>
                <a:lnTo>
                  <a:pt x="2812" y="674851"/>
                </a:lnTo>
                <a:lnTo>
                  <a:pt x="674850" y="2812"/>
                </a:lnTo>
                <a:lnTo>
                  <a:pt x="691159" y="4569"/>
                </a:lnTo>
                <a:lnTo>
                  <a:pt x="699366" y="5579"/>
                </a:lnTo>
                <a:lnTo>
                  <a:pt x="707468" y="6748"/>
                </a:lnTo>
                <a:lnTo>
                  <a:pt x="6748" y="707468"/>
                </a:lnTo>
                <a:close/>
              </a:path>
              <a:path w="941704" h="866140">
                <a:moveTo>
                  <a:pt x="18558" y="768205"/>
                </a:moveTo>
                <a:lnTo>
                  <a:pt x="11810" y="738399"/>
                </a:lnTo>
                <a:lnTo>
                  <a:pt x="738399" y="11810"/>
                </a:lnTo>
                <a:lnTo>
                  <a:pt x="768205" y="18558"/>
                </a:lnTo>
                <a:lnTo>
                  <a:pt x="18558" y="768205"/>
                </a:lnTo>
                <a:close/>
              </a:path>
              <a:path w="941704" h="866140">
                <a:moveTo>
                  <a:pt x="15183" y="478582"/>
                </a:moveTo>
                <a:lnTo>
                  <a:pt x="25464" y="440542"/>
                </a:lnTo>
                <a:lnTo>
                  <a:pt x="427967" y="29805"/>
                </a:lnTo>
                <a:lnTo>
                  <a:pt x="465928" y="18813"/>
                </a:lnTo>
                <a:lnTo>
                  <a:pt x="478582" y="15746"/>
                </a:lnTo>
                <a:lnTo>
                  <a:pt x="15183" y="478582"/>
                </a:lnTo>
                <a:close/>
              </a:path>
              <a:path w="941704" h="866140">
                <a:moveTo>
                  <a:pt x="35991" y="824442"/>
                </a:moveTo>
                <a:lnTo>
                  <a:pt x="33557" y="817606"/>
                </a:lnTo>
                <a:lnTo>
                  <a:pt x="31351" y="810875"/>
                </a:lnTo>
                <a:lnTo>
                  <a:pt x="26993" y="796886"/>
                </a:lnTo>
                <a:lnTo>
                  <a:pt x="797449" y="26431"/>
                </a:lnTo>
                <a:lnTo>
                  <a:pt x="811226" y="30719"/>
                </a:lnTo>
                <a:lnTo>
                  <a:pt x="818168" y="32995"/>
                </a:lnTo>
                <a:lnTo>
                  <a:pt x="825005" y="35429"/>
                </a:lnTo>
                <a:lnTo>
                  <a:pt x="35991" y="824442"/>
                </a:lnTo>
                <a:close/>
              </a:path>
              <a:path w="941704" h="866140">
                <a:moveTo>
                  <a:pt x="67590" y="865952"/>
                </a:moveTo>
                <a:lnTo>
                  <a:pt x="52635" y="865952"/>
                </a:lnTo>
                <a:lnTo>
                  <a:pt x="51527" y="863528"/>
                </a:lnTo>
                <a:lnTo>
                  <a:pt x="48742" y="857201"/>
                </a:lnTo>
                <a:lnTo>
                  <a:pt x="46115" y="850874"/>
                </a:lnTo>
                <a:lnTo>
                  <a:pt x="851436" y="45552"/>
                </a:lnTo>
                <a:lnTo>
                  <a:pt x="857763" y="48179"/>
                </a:lnTo>
                <a:lnTo>
                  <a:pt x="864090" y="50965"/>
                </a:lnTo>
                <a:lnTo>
                  <a:pt x="876744" y="56800"/>
                </a:lnTo>
                <a:lnTo>
                  <a:pt x="67590" y="865952"/>
                </a:lnTo>
                <a:close/>
              </a:path>
              <a:path w="941704" h="866140">
                <a:moveTo>
                  <a:pt x="51738" y="369480"/>
                </a:moveTo>
                <a:lnTo>
                  <a:pt x="70296" y="330325"/>
                </a:lnTo>
                <a:lnTo>
                  <a:pt x="92229" y="292435"/>
                </a:lnTo>
                <a:lnTo>
                  <a:pt x="292435" y="92229"/>
                </a:lnTo>
                <a:lnTo>
                  <a:pt x="330325" y="70718"/>
                </a:lnTo>
                <a:lnTo>
                  <a:pt x="369480" y="51738"/>
                </a:lnTo>
                <a:lnTo>
                  <a:pt x="51738" y="369480"/>
                </a:lnTo>
                <a:close/>
              </a:path>
              <a:path w="941704" h="866140">
                <a:moveTo>
                  <a:pt x="140699" y="865952"/>
                </a:moveTo>
                <a:lnTo>
                  <a:pt x="104145" y="865952"/>
                </a:lnTo>
                <a:lnTo>
                  <a:pt x="900926" y="69172"/>
                </a:lnTo>
                <a:lnTo>
                  <a:pt x="906831" y="72221"/>
                </a:lnTo>
                <a:lnTo>
                  <a:pt x="912735" y="75428"/>
                </a:lnTo>
                <a:lnTo>
                  <a:pt x="924545" y="82107"/>
                </a:lnTo>
                <a:lnTo>
                  <a:pt x="140699" y="865952"/>
                </a:lnTo>
                <a:close/>
              </a:path>
              <a:path w="941704" h="866140">
                <a:moveTo>
                  <a:pt x="213809" y="865952"/>
                </a:moveTo>
                <a:lnTo>
                  <a:pt x="177254" y="865952"/>
                </a:lnTo>
                <a:lnTo>
                  <a:pt x="941495" y="101712"/>
                </a:lnTo>
                <a:lnTo>
                  <a:pt x="941495" y="138266"/>
                </a:lnTo>
                <a:lnTo>
                  <a:pt x="213809" y="865952"/>
                </a:lnTo>
                <a:close/>
              </a:path>
              <a:path w="941704" h="866140">
                <a:moveTo>
                  <a:pt x="287480" y="865952"/>
                </a:moveTo>
                <a:lnTo>
                  <a:pt x="250925" y="865952"/>
                </a:lnTo>
                <a:lnTo>
                  <a:pt x="941495" y="175382"/>
                </a:lnTo>
                <a:lnTo>
                  <a:pt x="941495" y="211937"/>
                </a:lnTo>
                <a:lnTo>
                  <a:pt x="287480" y="865952"/>
                </a:lnTo>
                <a:close/>
              </a:path>
              <a:path w="941704" h="866140">
                <a:moveTo>
                  <a:pt x="360026" y="865952"/>
                </a:moveTo>
                <a:lnTo>
                  <a:pt x="323471" y="865952"/>
                </a:lnTo>
                <a:lnTo>
                  <a:pt x="941495" y="247928"/>
                </a:lnTo>
                <a:lnTo>
                  <a:pt x="941495" y="284483"/>
                </a:lnTo>
                <a:lnTo>
                  <a:pt x="360026" y="865952"/>
                </a:lnTo>
                <a:close/>
              </a:path>
              <a:path w="941704" h="866140">
                <a:moveTo>
                  <a:pt x="433135" y="865952"/>
                </a:moveTo>
                <a:lnTo>
                  <a:pt x="396580" y="865952"/>
                </a:lnTo>
                <a:lnTo>
                  <a:pt x="941495" y="321037"/>
                </a:lnTo>
                <a:lnTo>
                  <a:pt x="941495" y="357592"/>
                </a:lnTo>
                <a:lnTo>
                  <a:pt x="433135" y="865952"/>
                </a:lnTo>
                <a:close/>
              </a:path>
              <a:path w="941704" h="866140">
                <a:moveTo>
                  <a:pt x="506407" y="865952"/>
                </a:moveTo>
                <a:lnTo>
                  <a:pt x="469842" y="865952"/>
                </a:lnTo>
                <a:lnTo>
                  <a:pt x="941495" y="394605"/>
                </a:lnTo>
                <a:lnTo>
                  <a:pt x="941495" y="431148"/>
                </a:lnTo>
                <a:lnTo>
                  <a:pt x="506407" y="865952"/>
                </a:lnTo>
                <a:close/>
              </a:path>
              <a:path w="941704" h="866140">
                <a:moveTo>
                  <a:pt x="579353" y="865952"/>
                </a:moveTo>
                <a:lnTo>
                  <a:pt x="542798" y="865952"/>
                </a:lnTo>
                <a:lnTo>
                  <a:pt x="941495" y="467255"/>
                </a:lnTo>
                <a:lnTo>
                  <a:pt x="941495" y="503810"/>
                </a:lnTo>
                <a:lnTo>
                  <a:pt x="579353" y="865952"/>
                </a:lnTo>
                <a:close/>
              </a:path>
              <a:path w="941704" h="866140">
                <a:moveTo>
                  <a:pt x="653024" y="865952"/>
                </a:moveTo>
                <a:lnTo>
                  <a:pt x="616469" y="865952"/>
                </a:lnTo>
                <a:lnTo>
                  <a:pt x="941495" y="540926"/>
                </a:lnTo>
                <a:lnTo>
                  <a:pt x="941495" y="577482"/>
                </a:lnTo>
                <a:lnTo>
                  <a:pt x="653024" y="865952"/>
                </a:lnTo>
                <a:close/>
              </a:path>
              <a:path w="941704" h="866140">
                <a:moveTo>
                  <a:pt x="726133" y="865952"/>
                </a:moveTo>
                <a:lnTo>
                  <a:pt x="689578" y="865952"/>
                </a:lnTo>
                <a:lnTo>
                  <a:pt x="941495" y="614035"/>
                </a:lnTo>
                <a:lnTo>
                  <a:pt x="941495" y="650590"/>
                </a:lnTo>
                <a:lnTo>
                  <a:pt x="726133" y="865952"/>
                </a:lnTo>
                <a:close/>
              </a:path>
              <a:path w="941704" h="866140">
                <a:moveTo>
                  <a:pt x="799241" y="865952"/>
                </a:moveTo>
                <a:lnTo>
                  <a:pt x="762687" y="865952"/>
                </a:lnTo>
                <a:lnTo>
                  <a:pt x="941495" y="687144"/>
                </a:lnTo>
                <a:lnTo>
                  <a:pt x="941495" y="723698"/>
                </a:lnTo>
                <a:lnTo>
                  <a:pt x="799241" y="865952"/>
                </a:lnTo>
                <a:close/>
              </a:path>
              <a:path w="941704" h="866140">
                <a:moveTo>
                  <a:pt x="872072" y="865952"/>
                </a:moveTo>
                <a:lnTo>
                  <a:pt x="835504" y="865952"/>
                </a:lnTo>
                <a:lnTo>
                  <a:pt x="941495" y="760042"/>
                </a:lnTo>
                <a:lnTo>
                  <a:pt x="941495" y="796584"/>
                </a:lnTo>
                <a:lnTo>
                  <a:pt x="872072" y="865952"/>
                </a:lnTo>
                <a:close/>
              </a:path>
              <a:path w="941704" h="866140">
                <a:moveTo>
                  <a:pt x="941495" y="865952"/>
                </a:moveTo>
                <a:lnTo>
                  <a:pt x="909204" y="865952"/>
                </a:lnTo>
                <a:lnTo>
                  <a:pt x="941495" y="833687"/>
                </a:lnTo>
                <a:lnTo>
                  <a:pt x="941495" y="86595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836585" y="9830622"/>
            <a:ext cx="726440" cy="866140"/>
          </a:xfrm>
          <a:custGeom>
            <a:avLst/>
            <a:gdLst/>
            <a:ahLst/>
            <a:cxnLst/>
            <a:rect l="l" t="t" r="r" b="b"/>
            <a:pathLst>
              <a:path w="726440" h="866140">
                <a:moveTo>
                  <a:pt x="92920" y="865952"/>
                </a:moveTo>
                <a:lnTo>
                  <a:pt x="52381" y="865952"/>
                </a:lnTo>
                <a:lnTo>
                  <a:pt x="46654" y="853532"/>
                </a:lnTo>
                <a:lnTo>
                  <a:pt x="30044" y="808469"/>
                </a:lnTo>
                <a:lnTo>
                  <a:pt x="17004" y="762131"/>
                </a:lnTo>
                <a:lnTo>
                  <a:pt x="7603" y="714691"/>
                </a:lnTo>
                <a:lnTo>
                  <a:pt x="1912" y="666325"/>
                </a:lnTo>
                <a:lnTo>
                  <a:pt x="0" y="617207"/>
                </a:lnTo>
                <a:lnTo>
                  <a:pt x="1912" y="568095"/>
                </a:lnTo>
                <a:lnTo>
                  <a:pt x="7600" y="519746"/>
                </a:lnTo>
                <a:lnTo>
                  <a:pt x="16994" y="472330"/>
                </a:lnTo>
                <a:lnTo>
                  <a:pt x="30024" y="426016"/>
                </a:lnTo>
                <a:lnTo>
                  <a:pt x="46620" y="380975"/>
                </a:lnTo>
                <a:lnTo>
                  <a:pt x="66715" y="337377"/>
                </a:lnTo>
                <a:lnTo>
                  <a:pt x="90245" y="295392"/>
                </a:lnTo>
                <a:lnTo>
                  <a:pt x="117145" y="255191"/>
                </a:lnTo>
                <a:lnTo>
                  <a:pt x="147356" y="216944"/>
                </a:lnTo>
                <a:lnTo>
                  <a:pt x="180820" y="180820"/>
                </a:lnTo>
                <a:lnTo>
                  <a:pt x="216884" y="147403"/>
                </a:lnTo>
                <a:lnTo>
                  <a:pt x="255096" y="117209"/>
                </a:lnTo>
                <a:lnTo>
                  <a:pt x="295283" y="90306"/>
                </a:lnTo>
                <a:lnTo>
                  <a:pt x="337270" y="66764"/>
                </a:lnTo>
                <a:lnTo>
                  <a:pt x="380882" y="46654"/>
                </a:lnTo>
                <a:lnTo>
                  <a:pt x="425945" y="30044"/>
                </a:lnTo>
                <a:lnTo>
                  <a:pt x="472283" y="17004"/>
                </a:lnTo>
                <a:lnTo>
                  <a:pt x="519723" y="7603"/>
                </a:lnTo>
                <a:lnTo>
                  <a:pt x="568089" y="1912"/>
                </a:lnTo>
                <a:lnTo>
                  <a:pt x="617207" y="0"/>
                </a:lnTo>
                <a:lnTo>
                  <a:pt x="666325" y="1912"/>
                </a:lnTo>
                <a:lnTo>
                  <a:pt x="714691" y="7603"/>
                </a:lnTo>
                <a:lnTo>
                  <a:pt x="726263" y="9896"/>
                </a:lnTo>
                <a:lnTo>
                  <a:pt x="726263" y="37003"/>
                </a:lnTo>
                <a:lnTo>
                  <a:pt x="617207" y="37003"/>
                </a:lnTo>
                <a:lnTo>
                  <a:pt x="565942" y="39225"/>
                </a:lnTo>
                <a:lnTo>
                  <a:pt x="515578" y="45832"/>
                </a:lnTo>
                <a:lnTo>
                  <a:pt x="466336" y="56728"/>
                </a:lnTo>
                <a:lnTo>
                  <a:pt x="418440" y="71821"/>
                </a:lnTo>
                <a:lnTo>
                  <a:pt x="372113" y="91018"/>
                </a:lnTo>
                <a:lnTo>
                  <a:pt x="327580" y="114224"/>
                </a:lnTo>
                <a:lnTo>
                  <a:pt x="285062" y="141347"/>
                </a:lnTo>
                <a:lnTo>
                  <a:pt x="244784" y="172293"/>
                </a:lnTo>
                <a:lnTo>
                  <a:pt x="206969" y="206969"/>
                </a:lnTo>
                <a:lnTo>
                  <a:pt x="172293" y="244784"/>
                </a:lnTo>
                <a:lnTo>
                  <a:pt x="141347" y="285062"/>
                </a:lnTo>
                <a:lnTo>
                  <a:pt x="114224" y="327580"/>
                </a:lnTo>
                <a:lnTo>
                  <a:pt x="91018" y="372114"/>
                </a:lnTo>
                <a:lnTo>
                  <a:pt x="71821" y="418440"/>
                </a:lnTo>
                <a:lnTo>
                  <a:pt x="56728" y="466336"/>
                </a:lnTo>
                <a:lnTo>
                  <a:pt x="45832" y="515578"/>
                </a:lnTo>
                <a:lnTo>
                  <a:pt x="39225" y="565943"/>
                </a:lnTo>
                <a:lnTo>
                  <a:pt x="37002" y="617208"/>
                </a:lnTo>
                <a:lnTo>
                  <a:pt x="39225" y="668471"/>
                </a:lnTo>
                <a:lnTo>
                  <a:pt x="45832" y="718836"/>
                </a:lnTo>
                <a:lnTo>
                  <a:pt x="56728" y="768078"/>
                </a:lnTo>
                <a:lnTo>
                  <a:pt x="71821" y="815974"/>
                </a:lnTo>
                <a:lnTo>
                  <a:pt x="91018" y="862301"/>
                </a:lnTo>
                <a:lnTo>
                  <a:pt x="92920" y="865952"/>
                </a:lnTo>
                <a:close/>
              </a:path>
              <a:path w="726440" h="866140">
                <a:moveTo>
                  <a:pt x="726263" y="47475"/>
                </a:moveTo>
                <a:lnTo>
                  <a:pt x="718836" y="45832"/>
                </a:lnTo>
                <a:lnTo>
                  <a:pt x="668471" y="39225"/>
                </a:lnTo>
                <a:lnTo>
                  <a:pt x="617207" y="37003"/>
                </a:lnTo>
                <a:lnTo>
                  <a:pt x="726263" y="37003"/>
                </a:lnTo>
                <a:lnTo>
                  <a:pt x="726263" y="47475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310515" cy="320675"/>
          </a:xfrm>
          <a:custGeom>
            <a:avLst/>
            <a:gdLst/>
            <a:ahLst/>
            <a:cxnLst/>
            <a:rect l="l" t="t" r="r" b="b"/>
            <a:pathLst>
              <a:path w="310515" h="320675">
                <a:moveTo>
                  <a:pt x="0" y="94769"/>
                </a:moveTo>
                <a:lnTo>
                  <a:pt x="0" y="0"/>
                </a:lnTo>
                <a:lnTo>
                  <a:pt x="33092" y="0"/>
                </a:lnTo>
                <a:lnTo>
                  <a:pt x="0" y="94769"/>
                </a:lnTo>
                <a:close/>
              </a:path>
              <a:path w="310515" h="320675">
                <a:moveTo>
                  <a:pt x="107155" y="271560"/>
                </a:moveTo>
                <a:lnTo>
                  <a:pt x="5606" y="320544"/>
                </a:lnTo>
                <a:lnTo>
                  <a:pt x="117537" y="0"/>
                </a:lnTo>
                <a:lnTo>
                  <a:pt x="201981" y="0"/>
                </a:lnTo>
                <a:lnTo>
                  <a:pt x="107155" y="271560"/>
                </a:lnTo>
                <a:close/>
              </a:path>
              <a:path w="310515" h="320675">
                <a:moveTo>
                  <a:pt x="310253" y="173591"/>
                </a:moveTo>
                <a:lnTo>
                  <a:pt x="208705" y="222575"/>
                </a:lnTo>
                <a:lnTo>
                  <a:pt x="261269" y="72043"/>
                </a:lnTo>
                <a:lnTo>
                  <a:pt x="310253" y="173591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1177290" cy="1044575"/>
          </a:xfrm>
          <a:custGeom>
            <a:avLst/>
            <a:gdLst/>
            <a:ahLst/>
            <a:cxnLst/>
            <a:rect l="l" t="t" r="r" b="b"/>
            <a:pathLst>
              <a:path w="1177290" h="1044575">
                <a:moveTo>
                  <a:pt x="1177157" y="476305"/>
                </a:moveTo>
                <a:lnTo>
                  <a:pt x="0" y="1044132"/>
                </a:lnTo>
                <a:lnTo>
                  <a:pt x="0" y="898009"/>
                </a:lnTo>
                <a:lnTo>
                  <a:pt x="1001435" y="414944"/>
                </a:lnTo>
                <a:lnTo>
                  <a:pt x="801277" y="0"/>
                </a:lnTo>
                <a:lnTo>
                  <a:pt x="947401" y="0"/>
                </a:lnTo>
                <a:lnTo>
                  <a:pt x="1177157" y="476305"/>
                </a:lnTo>
                <a:close/>
              </a:path>
            </a:pathLst>
          </a:custGeom>
          <a:solidFill>
            <a:srgbClr val="F6EB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91540" y="96919"/>
            <a:ext cx="1428749" cy="7905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966210" y="10124277"/>
            <a:ext cx="596900" cy="572770"/>
          </a:xfrm>
          <a:custGeom>
            <a:avLst/>
            <a:gdLst/>
            <a:ahLst/>
            <a:cxnLst/>
            <a:rect l="l" t="t" r="r" b="b"/>
            <a:pathLst>
              <a:path w="596900" h="572770">
                <a:moveTo>
                  <a:pt x="428" y="488166"/>
                </a:moveTo>
                <a:lnTo>
                  <a:pt x="180" y="481161"/>
                </a:lnTo>
                <a:lnTo>
                  <a:pt x="104" y="476983"/>
                </a:lnTo>
                <a:lnTo>
                  <a:pt x="0" y="460308"/>
                </a:lnTo>
                <a:lnTo>
                  <a:pt x="460308" y="0"/>
                </a:lnTo>
                <a:lnTo>
                  <a:pt x="474022" y="53"/>
                </a:lnTo>
                <a:lnTo>
                  <a:pt x="480920" y="180"/>
                </a:lnTo>
                <a:lnTo>
                  <a:pt x="487737" y="428"/>
                </a:lnTo>
                <a:lnTo>
                  <a:pt x="428" y="488166"/>
                </a:lnTo>
                <a:close/>
              </a:path>
              <a:path w="596900" h="572770">
                <a:moveTo>
                  <a:pt x="1714" y="430735"/>
                </a:moveTo>
                <a:lnTo>
                  <a:pt x="399019" y="5571"/>
                </a:lnTo>
                <a:lnTo>
                  <a:pt x="430735" y="1714"/>
                </a:lnTo>
                <a:lnTo>
                  <a:pt x="1714" y="430735"/>
                </a:lnTo>
                <a:close/>
              </a:path>
              <a:path w="596900" h="572770">
                <a:moveTo>
                  <a:pt x="5142" y="539169"/>
                </a:moveTo>
                <a:lnTo>
                  <a:pt x="3857" y="531026"/>
                </a:lnTo>
                <a:lnTo>
                  <a:pt x="3000" y="522453"/>
                </a:lnTo>
                <a:lnTo>
                  <a:pt x="2143" y="514310"/>
                </a:lnTo>
                <a:lnTo>
                  <a:pt x="514310" y="2143"/>
                </a:lnTo>
                <a:lnTo>
                  <a:pt x="531025" y="3857"/>
                </a:lnTo>
                <a:lnTo>
                  <a:pt x="539169" y="5142"/>
                </a:lnTo>
                <a:lnTo>
                  <a:pt x="5142" y="539169"/>
                </a:lnTo>
                <a:close/>
              </a:path>
              <a:path w="596900" h="572770">
                <a:moveTo>
                  <a:pt x="27303" y="572297"/>
                </a:moveTo>
                <a:lnTo>
                  <a:pt x="11147" y="572297"/>
                </a:lnTo>
                <a:lnTo>
                  <a:pt x="10714" y="570456"/>
                </a:lnTo>
                <a:lnTo>
                  <a:pt x="9000" y="562741"/>
                </a:lnTo>
                <a:lnTo>
                  <a:pt x="562741" y="9000"/>
                </a:lnTo>
                <a:lnTo>
                  <a:pt x="570456" y="10714"/>
                </a:lnTo>
                <a:lnTo>
                  <a:pt x="577742" y="12429"/>
                </a:lnTo>
                <a:lnTo>
                  <a:pt x="585457" y="14143"/>
                </a:lnTo>
                <a:lnTo>
                  <a:pt x="27303" y="572297"/>
                </a:lnTo>
                <a:close/>
              </a:path>
              <a:path w="596900" h="572770">
                <a:moveTo>
                  <a:pt x="11572" y="364732"/>
                </a:moveTo>
                <a:lnTo>
                  <a:pt x="22286" y="326158"/>
                </a:lnTo>
                <a:lnTo>
                  <a:pt x="326158" y="22715"/>
                </a:lnTo>
                <a:lnTo>
                  <a:pt x="364732" y="12000"/>
                </a:lnTo>
                <a:lnTo>
                  <a:pt x="11572" y="364732"/>
                </a:lnTo>
                <a:close/>
              </a:path>
              <a:path w="596900" h="572770">
                <a:moveTo>
                  <a:pt x="83448" y="572297"/>
                </a:moveTo>
                <a:lnTo>
                  <a:pt x="55590" y="572297"/>
                </a:lnTo>
                <a:lnTo>
                  <a:pt x="596639" y="31248"/>
                </a:lnTo>
                <a:lnTo>
                  <a:pt x="596639" y="59106"/>
                </a:lnTo>
                <a:lnTo>
                  <a:pt x="83448" y="572297"/>
                </a:lnTo>
                <a:close/>
              </a:path>
              <a:path w="596900" h="572770">
                <a:moveTo>
                  <a:pt x="39430" y="281584"/>
                </a:moveTo>
                <a:lnTo>
                  <a:pt x="61609" y="237165"/>
                </a:lnTo>
                <a:lnTo>
                  <a:pt x="222867" y="70289"/>
                </a:lnTo>
                <a:lnTo>
                  <a:pt x="266564" y="46421"/>
                </a:lnTo>
                <a:lnTo>
                  <a:pt x="281584" y="39430"/>
                </a:lnTo>
                <a:lnTo>
                  <a:pt x="39430" y="281584"/>
                </a:lnTo>
                <a:close/>
              </a:path>
              <a:path w="596900" h="572770">
                <a:moveTo>
                  <a:pt x="139165" y="572297"/>
                </a:moveTo>
                <a:lnTo>
                  <a:pt x="111306" y="572297"/>
                </a:lnTo>
                <a:lnTo>
                  <a:pt x="596639" y="86964"/>
                </a:lnTo>
                <a:lnTo>
                  <a:pt x="596639" y="114823"/>
                </a:lnTo>
                <a:lnTo>
                  <a:pt x="139165" y="572297"/>
                </a:lnTo>
                <a:close/>
              </a:path>
              <a:path w="596900" h="572770">
                <a:moveTo>
                  <a:pt x="194882" y="572297"/>
                </a:moveTo>
                <a:lnTo>
                  <a:pt x="167024" y="572297"/>
                </a:lnTo>
                <a:lnTo>
                  <a:pt x="596639" y="142682"/>
                </a:lnTo>
                <a:lnTo>
                  <a:pt x="596639" y="170540"/>
                </a:lnTo>
                <a:lnTo>
                  <a:pt x="194882" y="572297"/>
                </a:lnTo>
                <a:close/>
              </a:path>
              <a:path w="596900" h="572770">
                <a:moveTo>
                  <a:pt x="250598" y="572297"/>
                </a:moveTo>
                <a:lnTo>
                  <a:pt x="222741" y="572297"/>
                </a:lnTo>
                <a:lnTo>
                  <a:pt x="596639" y="198398"/>
                </a:lnTo>
                <a:lnTo>
                  <a:pt x="596639" y="226256"/>
                </a:lnTo>
                <a:lnTo>
                  <a:pt x="250598" y="572297"/>
                </a:lnTo>
                <a:close/>
              </a:path>
              <a:path w="596900" h="572770">
                <a:moveTo>
                  <a:pt x="306744" y="572297"/>
                </a:moveTo>
                <a:lnTo>
                  <a:pt x="278886" y="572297"/>
                </a:lnTo>
                <a:lnTo>
                  <a:pt x="596639" y="254544"/>
                </a:lnTo>
                <a:lnTo>
                  <a:pt x="596639" y="282402"/>
                </a:lnTo>
                <a:lnTo>
                  <a:pt x="306744" y="572297"/>
                </a:lnTo>
                <a:close/>
              </a:path>
              <a:path w="596900" h="572770">
                <a:moveTo>
                  <a:pt x="362033" y="572297"/>
                </a:moveTo>
                <a:lnTo>
                  <a:pt x="334175" y="572297"/>
                </a:lnTo>
                <a:lnTo>
                  <a:pt x="596639" y="309833"/>
                </a:lnTo>
                <a:lnTo>
                  <a:pt x="596639" y="337690"/>
                </a:lnTo>
                <a:lnTo>
                  <a:pt x="362033" y="572297"/>
                </a:lnTo>
                <a:close/>
              </a:path>
              <a:path w="596900" h="572770">
                <a:moveTo>
                  <a:pt x="417750" y="572297"/>
                </a:moveTo>
                <a:lnTo>
                  <a:pt x="389892" y="572297"/>
                </a:lnTo>
                <a:lnTo>
                  <a:pt x="596639" y="365550"/>
                </a:lnTo>
                <a:lnTo>
                  <a:pt x="596639" y="393407"/>
                </a:lnTo>
                <a:lnTo>
                  <a:pt x="417750" y="572297"/>
                </a:lnTo>
                <a:close/>
              </a:path>
              <a:path w="596900" h="572770">
                <a:moveTo>
                  <a:pt x="473649" y="572297"/>
                </a:moveTo>
                <a:lnTo>
                  <a:pt x="445782" y="572297"/>
                </a:lnTo>
                <a:lnTo>
                  <a:pt x="596639" y="421537"/>
                </a:lnTo>
                <a:lnTo>
                  <a:pt x="596639" y="449387"/>
                </a:lnTo>
                <a:lnTo>
                  <a:pt x="473649" y="572297"/>
                </a:lnTo>
                <a:close/>
              </a:path>
              <a:path w="596900" h="572770">
                <a:moveTo>
                  <a:pt x="529185" y="572297"/>
                </a:moveTo>
                <a:lnTo>
                  <a:pt x="501325" y="572297"/>
                </a:lnTo>
                <a:lnTo>
                  <a:pt x="596639" y="476983"/>
                </a:lnTo>
                <a:lnTo>
                  <a:pt x="596639" y="504842"/>
                </a:lnTo>
                <a:lnTo>
                  <a:pt x="529185" y="572297"/>
                </a:lnTo>
                <a:close/>
              </a:path>
              <a:path w="596900" h="572770">
                <a:moveTo>
                  <a:pt x="585330" y="572297"/>
                </a:moveTo>
                <a:lnTo>
                  <a:pt x="557472" y="572297"/>
                </a:lnTo>
                <a:lnTo>
                  <a:pt x="596639" y="533129"/>
                </a:lnTo>
                <a:lnTo>
                  <a:pt x="596639" y="560988"/>
                </a:lnTo>
                <a:lnTo>
                  <a:pt x="585330" y="57229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130240" y="10126379"/>
            <a:ext cx="433070" cy="570230"/>
          </a:xfrm>
          <a:custGeom>
            <a:avLst/>
            <a:gdLst/>
            <a:ahLst/>
            <a:cxnLst/>
            <a:rect l="l" t="t" r="r" b="b"/>
            <a:pathLst>
              <a:path w="433070" h="570229">
                <a:moveTo>
                  <a:pt x="40114" y="570195"/>
                </a:moveTo>
                <a:lnTo>
                  <a:pt x="11186" y="570195"/>
                </a:lnTo>
                <a:lnTo>
                  <a:pt x="2966" y="521586"/>
                </a:lnTo>
                <a:lnTo>
                  <a:pt x="0" y="468278"/>
                </a:lnTo>
                <a:lnTo>
                  <a:pt x="2965" y="414979"/>
                </a:lnTo>
                <a:lnTo>
                  <a:pt x="11758" y="362979"/>
                </a:lnTo>
                <a:lnTo>
                  <a:pt x="26220" y="312657"/>
                </a:lnTo>
                <a:lnTo>
                  <a:pt x="46200" y="264390"/>
                </a:lnTo>
                <a:lnTo>
                  <a:pt x="71550" y="218556"/>
                </a:lnTo>
                <a:lnTo>
                  <a:pt x="102129" y="175534"/>
                </a:lnTo>
                <a:lnTo>
                  <a:pt x="137804" y="135703"/>
                </a:lnTo>
                <a:lnTo>
                  <a:pt x="177577" y="100069"/>
                </a:lnTo>
                <a:lnTo>
                  <a:pt x="220575" y="69494"/>
                </a:lnTo>
                <a:lnTo>
                  <a:pt x="266412" y="44131"/>
                </a:lnTo>
                <a:lnTo>
                  <a:pt x="314699" y="24136"/>
                </a:lnTo>
                <a:lnTo>
                  <a:pt x="365048" y="9662"/>
                </a:lnTo>
                <a:lnTo>
                  <a:pt x="417071" y="864"/>
                </a:lnTo>
                <a:lnTo>
                  <a:pt x="432609" y="0"/>
                </a:lnTo>
                <a:lnTo>
                  <a:pt x="432609" y="28204"/>
                </a:lnTo>
                <a:lnTo>
                  <a:pt x="420266" y="28892"/>
                </a:lnTo>
                <a:lnTo>
                  <a:pt x="371366" y="37176"/>
                </a:lnTo>
                <a:lnTo>
                  <a:pt x="324042" y="50797"/>
                </a:lnTo>
                <a:lnTo>
                  <a:pt x="278655" y="69604"/>
                </a:lnTo>
                <a:lnTo>
                  <a:pt x="235566" y="93447"/>
                </a:lnTo>
                <a:lnTo>
                  <a:pt x="195138" y="122172"/>
                </a:lnTo>
                <a:lnTo>
                  <a:pt x="157732" y="155630"/>
                </a:lnTo>
                <a:lnTo>
                  <a:pt x="124274" y="193036"/>
                </a:lnTo>
                <a:lnTo>
                  <a:pt x="95548" y="233464"/>
                </a:lnTo>
                <a:lnTo>
                  <a:pt x="71706" y="276553"/>
                </a:lnTo>
                <a:lnTo>
                  <a:pt x="52899" y="321940"/>
                </a:lnTo>
                <a:lnTo>
                  <a:pt x="39277" y="369265"/>
                </a:lnTo>
                <a:lnTo>
                  <a:pt x="30994" y="418164"/>
                </a:lnTo>
                <a:lnTo>
                  <a:pt x="28199" y="468284"/>
                </a:lnTo>
                <a:lnTo>
                  <a:pt x="30994" y="518391"/>
                </a:lnTo>
                <a:lnTo>
                  <a:pt x="39277" y="567290"/>
                </a:lnTo>
                <a:lnTo>
                  <a:pt x="40114" y="570195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247516" y="4523562"/>
            <a:ext cx="283845" cy="339090"/>
          </a:xfrm>
          <a:custGeom>
            <a:avLst/>
            <a:gdLst/>
            <a:ahLst/>
            <a:cxnLst/>
            <a:rect l="l" t="t" r="r" b="b"/>
            <a:pathLst>
              <a:path w="283844" h="339089">
                <a:moveTo>
                  <a:pt x="207640" y="338468"/>
                </a:moveTo>
                <a:lnTo>
                  <a:pt x="75589" y="338468"/>
                </a:lnTo>
                <a:lnTo>
                  <a:pt x="70630" y="333509"/>
                </a:lnTo>
                <a:lnTo>
                  <a:pt x="70630" y="326437"/>
                </a:lnTo>
                <a:lnTo>
                  <a:pt x="68334" y="301812"/>
                </a:lnTo>
                <a:lnTo>
                  <a:pt x="61592" y="278079"/>
                </a:lnTo>
                <a:lnTo>
                  <a:pt x="50618" y="255796"/>
                </a:lnTo>
                <a:lnTo>
                  <a:pt x="20233" y="214572"/>
                </a:lnTo>
                <a:lnTo>
                  <a:pt x="9018" y="191380"/>
                </a:lnTo>
                <a:lnTo>
                  <a:pt x="2200" y="166529"/>
                </a:lnTo>
                <a:lnTo>
                  <a:pt x="0" y="140600"/>
                </a:lnTo>
                <a:lnTo>
                  <a:pt x="2937" y="112538"/>
                </a:lnTo>
                <a:lnTo>
                  <a:pt x="24459" y="61736"/>
                </a:lnTo>
                <a:lnTo>
                  <a:pt x="64462" y="22653"/>
                </a:lnTo>
                <a:lnTo>
                  <a:pt x="115796" y="2295"/>
                </a:lnTo>
                <a:lnTo>
                  <a:pt x="143941" y="0"/>
                </a:lnTo>
                <a:lnTo>
                  <a:pt x="171407" y="3108"/>
                </a:lnTo>
                <a:lnTo>
                  <a:pt x="197394" y="11354"/>
                </a:lnTo>
                <a:lnTo>
                  <a:pt x="208552" y="17482"/>
                </a:lnTo>
                <a:lnTo>
                  <a:pt x="143659" y="17482"/>
                </a:lnTo>
                <a:lnTo>
                  <a:pt x="118977" y="19490"/>
                </a:lnTo>
                <a:lnTo>
                  <a:pt x="73969" y="37330"/>
                </a:lnTo>
                <a:lnTo>
                  <a:pt x="38914" y="71581"/>
                </a:lnTo>
                <a:lnTo>
                  <a:pt x="20057" y="116116"/>
                </a:lnTo>
                <a:lnTo>
                  <a:pt x="17498" y="140600"/>
                </a:lnTo>
                <a:lnTo>
                  <a:pt x="17560" y="141599"/>
                </a:lnTo>
                <a:lnTo>
                  <a:pt x="25386" y="185234"/>
                </a:lnTo>
                <a:lnTo>
                  <a:pt x="48707" y="223921"/>
                </a:lnTo>
                <a:lnTo>
                  <a:pt x="64868" y="245589"/>
                </a:lnTo>
                <a:lnTo>
                  <a:pt x="76945" y="269350"/>
                </a:lnTo>
                <a:lnTo>
                  <a:pt x="84730" y="294662"/>
                </a:lnTo>
                <a:lnTo>
                  <a:pt x="88016" y="320982"/>
                </a:lnTo>
                <a:lnTo>
                  <a:pt x="213197" y="320982"/>
                </a:lnTo>
                <a:lnTo>
                  <a:pt x="212690" y="326437"/>
                </a:lnTo>
                <a:lnTo>
                  <a:pt x="212599" y="333509"/>
                </a:lnTo>
                <a:lnTo>
                  <a:pt x="207640" y="338468"/>
                </a:lnTo>
                <a:close/>
              </a:path>
              <a:path w="283844" h="339089">
                <a:moveTo>
                  <a:pt x="213197" y="320982"/>
                </a:moveTo>
                <a:lnTo>
                  <a:pt x="195251" y="320982"/>
                </a:lnTo>
                <a:lnTo>
                  <a:pt x="198673" y="294604"/>
                </a:lnTo>
                <a:lnTo>
                  <a:pt x="206548" y="269218"/>
                </a:lnTo>
                <a:lnTo>
                  <a:pt x="218671" y="245357"/>
                </a:lnTo>
                <a:lnTo>
                  <a:pt x="234838" y="223558"/>
                </a:lnTo>
                <a:lnTo>
                  <a:pt x="248078" y="205446"/>
                </a:lnTo>
                <a:lnTo>
                  <a:pt x="257768" y="185413"/>
                </a:lnTo>
                <a:lnTo>
                  <a:pt x="263721" y="163963"/>
                </a:lnTo>
                <a:lnTo>
                  <a:pt x="265747" y="141599"/>
                </a:lnTo>
                <a:lnTo>
                  <a:pt x="256138" y="93944"/>
                </a:lnTo>
                <a:lnTo>
                  <a:pt x="229948" y="54691"/>
                </a:lnTo>
                <a:lnTo>
                  <a:pt x="191136" y="27862"/>
                </a:lnTo>
                <a:lnTo>
                  <a:pt x="143659" y="17482"/>
                </a:lnTo>
                <a:lnTo>
                  <a:pt x="208552" y="17482"/>
                </a:lnTo>
                <a:lnTo>
                  <a:pt x="242513" y="42227"/>
                </a:lnTo>
                <a:lnTo>
                  <a:pt x="272720" y="87878"/>
                </a:lnTo>
                <a:lnTo>
                  <a:pt x="283233" y="141599"/>
                </a:lnTo>
                <a:lnTo>
                  <a:pt x="280921" y="167114"/>
                </a:lnTo>
                <a:lnTo>
                  <a:pt x="274127" y="191587"/>
                </a:lnTo>
                <a:lnTo>
                  <a:pt x="263069" y="214443"/>
                </a:lnTo>
                <a:lnTo>
                  <a:pt x="232788" y="255796"/>
                </a:lnTo>
                <a:lnTo>
                  <a:pt x="221729" y="278376"/>
                </a:lnTo>
                <a:lnTo>
                  <a:pt x="214918" y="302459"/>
                </a:lnTo>
                <a:lnTo>
                  <a:pt x="213197" y="320982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1412" y="4870655"/>
            <a:ext cx="135439" cy="69699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1144854" y="4433188"/>
            <a:ext cx="485775" cy="239395"/>
          </a:xfrm>
          <a:custGeom>
            <a:avLst/>
            <a:gdLst/>
            <a:ahLst/>
            <a:cxnLst/>
            <a:rect l="l" t="t" r="r" b="b"/>
            <a:pathLst>
              <a:path w="485775" h="239395">
                <a:moveTo>
                  <a:pt x="66014" y="233514"/>
                </a:moveTo>
                <a:lnTo>
                  <a:pt x="65735" y="223875"/>
                </a:lnTo>
                <a:lnTo>
                  <a:pt x="61696" y="220052"/>
                </a:lnTo>
                <a:lnTo>
                  <a:pt x="56883" y="220218"/>
                </a:lnTo>
                <a:lnTo>
                  <a:pt x="3797" y="221754"/>
                </a:lnTo>
                <a:lnTo>
                  <a:pt x="0" y="225780"/>
                </a:lnTo>
                <a:lnTo>
                  <a:pt x="279" y="235343"/>
                </a:lnTo>
                <a:lnTo>
                  <a:pt x="4165" y="239090"/>
                </a:lnTo>
                <a:lnTo>
                  <a:pt x="9131" y="239090"/>
                </a:lnTo>
                <a:lnTo>
                  <a:pt x="62217" y="237553"/>
                </a:lnTo>
                <a:lnTo>
                  <a:pt x="66014" y="233514"/>
                </a:lnTo>
                <a:close/>
              </a:path>
              <a:path w="485775" h="239395">
                <a:moveTo>
                  <a:pt x="93167" y="141198"/>
                </a:moveTo>
                <a:lnTo>
                  <a:pt x="91579" y="135890"/>
                </a:lnTo>
                <a:lnTo>
                  <a:pt x="87337" y="133604"/>
                </a:lnTo>
                <a:lnTo>
                  <a:pt x="40601" y="108394"/>
                </a:lnTo>
                <a:lnTo>
                  <a:pt x="35293" y="109982"/>
                </a:lnTo>
                <a:lnTo>
                  <a:pt x="30708" y="118478"/>
                </a:lnTo>
                <a:lnTo>
                  <a:pt x="32296" y="123786"/>
                </a:lnTo>
                <a:lnTo>
                  <a:pt x="80352" y="149707"/>
                </a:lnTo>
                <a:lnTo>
                  <a:pt x="81775" y="150037"/>
                </a:lnTo>
                <a:lnTo>
                  <a:pt x="86283" y="150037"/>
                </a:lnTo>
                <a:lnTo>
                  <a:pt x="89293" y="148374"/>
                </a:lnTo>
                <a:lnTo>
                  <a:pt x="93167" y="141198"/>
                </a:lnTo>
                <a:close/>
              </a:path>
              <a:path w="485775" h="239395">
                <a:moveTo>
                  <a:pt x="159537" y="77927"/>
                </a:moveTo>
                <a:lnTo>
                  <a:pt x="129133" y="28625"/>
                </a:lnTo>
                <a:lnTo>
                  <a:pt x="123748" y="27343"/>
                </a:lnTo>
                <a:lnTo>
                  <a:pt x="115531" y="32410"/>
                </a:lnTo>
                <a:lnTo>
                  <a:pt x="114261" y="37795"/>
                </a:lnTo>
                <a:lnTo>
                  <a:pt x="142125" y="82994"/>
                </a:lnTo>
                <a:lnTo>
                  <a:pt x="143776" y="85686"/>
                </a:lnTo>
                <a:lnTo>
                  <a:pt x="146646" y="87160"/>
                </a:lnTo>
                <a:lnTo>
                  <a:pt x="151142" y="87160"/>
                </a:lnTo>
                <a:lnTo>
                  <a:pt x="152730" y="86728"/>
                </a:lnTo>
                <a:lnTo>
                  <a:pt x="158267" y="83324"/>
                </a:lnTo>
                <a:lnTo>
                  <a:pt x="159537" y="77927"/>
                </a:lnTo>
                <a:close/>
              </a:path>
              <a:path w="485775" h="239395">
                <a:moveTo>
                  <a:pt x="253847" y="61722"/>
                </a:moveTo>
                <a:lnTo>
                  <a:pt x="252171" y="3810"/>
                </a:lnTo>
                <a:lnTo>
                  <a:pt x="248145" y="0"/>
                </a:lnTo>
                <a:lnTo>
                  <a:pt x="238493" y="292"/>
                </a:lnTo>
                <a:lnTo>
                  <a:pt x="234696" y="4318"/>
                </a:lnTo>
                <a:lnTo>
                  <a:pt x="236372" y="62141"/>
                </a:lnTo>
                <a:lnTo>
                  <a:pt x="240258" y="65887"/>
                </a:lnTo>
                <a:lnTo>
                  <a:pt x="244970" y="65887"/>
                </a:lnTo>
                <a:lnTo>
                  <a:pt x="250050" y="65747"/>
                </a:lnTo>
                <a:lnTo>
                  <a:pt x="253847" y="61722"/>
                </a:lnTo>
                <a:close/>
              </a:path>
              <a:path w="485775" h="239395">
                <a:moveTo>
                  <a:pt x="374281" y="37795"/>
                </a:moveTo>
                <a:lnTo>
                  <a:pt x="373011" y="32410"/>
                </a:lnTo>
                <a:lnTo>
                  <a:pt x="364794" y="27343"/>
                </a:lnTo>
                <a:lnTo>
                  <a:pt x="359410" y="28625"/>
                </a:lnTo>
                <a:lnTo>
                  <a:pt x="328993" y="77927"/>
                </a:lnTo>
                <a:lnTo>
                  <a:pt x="330276" y="83324"/>
                </a:lnTo>
                <a:lnTo>
                  <a:pt x="334391" y="85852"/>
                </a:lnTo>
                <a:lnTo>
                  <a:pt x="335813" y="86728"/>
                </a:lnTo>
                <a:lnTo>
                  <a:pt x="337400" y="87160"/>
                </a:lnTo>
                <a:lnTo>
                  <a:pt x="341896" y="87160"/>
                </a:lnTo>
                <a:lnTo>
                  <a:pt x="344766" y="85686"/>
                </a:lnTo>
                <a:lnTo>
                  <a:pt x="374281" y="37795"/>
                </a:lnTo>
                <a:close/>
              </a:path>
              <a:path w="485775" h="239395">
                <a:moveTo>
                  <a:pt x="457835" y="118478"/>
                </a:moveTo>
                <a:lnTo>
                  <a:pt x="455536" y="114236"/>
                </a:lnTo>
                <a:lnTo>
                  <a:pt x="453250" y="109982"/>
                </a:lnTo>
                <a:lnTo>
                  <a:pt x="447954" y="108394"/>
                </a:lnTo>
                <a:lnTo>
                  <a:pt x="396963" y="135890"/>
                </a:lnTo>
                <a:lnTo>
                  <a:pt x="395376" y="141198"/>
                </a:lnTo>
                <a:lnTo>
                  <a:pt x="399249" y="148374"/>
                </a:lnTo>
                <a:lnTo>
                  <a:pt x="402259" y="150037"/>
                </a:lnTo>
                <a:lnTo>
                  <a:pt x="406768" y="150037"/>
                </a:lnTo>
                <a:lnTo>
                  <a:pt x="408190" y="149707"/>
                </a:lnTo>
                <a:lnTo>
                  <a:pt x="456247" y="123786"/>
                </a:lnTo>
                <a:lnTo>
                  <a:pt x="457835" y="118478"/>
                </a:lnTo>
                <a:close/>
              </a:path>
              <a:path w="485775" h="239395">
                <a:moveTo>
                  <a:pt x="485724" y="222783"/>
                </a:moveTo>
                <a:lnTo>
                  <a:pt x="484733" y="221754"/>
                </a:lnTo>
                <a:lnTo>
                  <a:pt x="426821" y="220065"/>
                </a:lnTo>
                <a:lnTo>
                  <a:pt x="422808" y="223875"/>
                </a:lnTo>
                <a:lnTo>
                  <a:pt x="422529" y="233514"/>
                </a:lnTo>
                <a:lnTo>
                  <a:pt x="426326" y="237553"/>
                </a:lnTo>
                <a:lnTo>
                  <a:pt x="479501" y="239090"/>
                </a:lnTo>
                <a:lnTo>
                  <a:pt x="484378" y="239090"/>
                </a:lnTo>
                <a:lnTo>
                  <a:pt x="485724" y="237794"/>
                </a:lnTo>
                <a:lnTo>
                  <a:pt x="485724" y="222783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81012" y="4558915"/>
            <a:ext cx="118208" cy="115759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1696210" y="8996302"/>
            <a:ext cx="3630929" cy="0"/>
          </a:xfrm>
          <a:custGeom>
            <a:avLst/>
            <a:gdLst/>
            <a:ahLst/>
            <a:cxnLst/>
            <a:rect l="l" t="t" r="r" b="b"/>
            <a:pathLst>
              <a:path w="3630929">
                <a:moveTo>
                  <a:pt x="0" y="0"/>
                </a:moveTo>
                <a:lnTo>
                  <a:pt x="3630902" y="0"/>
                </a:lnTo>
              </a:path>
            </a:pathLst>
          </a:custGeom>
          <a:ln w="1904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04726" y="9186802"/>
            <a:ext cx="6432550" cy="1339215"/>
          </a:xfrm>
          <a:custGeom>
            <a:avLst/>
            <a:gdLst/>
            <a:ahLst/>
            <a:cxnLst/>
            <a:rect l="l" t="t" r="r" b="b"/>
            <a:pathLst>
              <a:path w="6432550" h="1339215">
                <a:moveTo>
                  <a:pt x="6328110" y="1338790"/>
                </a:moveTo>
                <a:lnTo>
                  <a:pt x="104774" y="1338790"/>
                </a:lnTo>
                <a:lnTo>
                  <a:pt x="63991" y="1330557"/>
                </a:lnTo>
                <a:lnTo>
                  <a:pt x="30687" y="1308102"/>
                </a:lnTo>
                <a:lnTo>
                  <a:pt x="8233" y="1274799"/>
                </a:lnTo>
                <a:lnTo>
                  <a:pt x="0" y="1234015"/>
                </a:lnTo>
                <a:lnTo>
                  <a:pt x="0" y="104775"/>
                </a:lnTo>
                <a:lnTo>
                  <a:pt x="8233" y="63991"/>
                </a:lnTo>
                <a:lnTo>
                  <a:pt x="30687" y="30687"/>
                </a:lnTo>
                <a:lnTo>
                  <a:pt x="63991" y="8233"/>
                </a:lnTo>
                <a:lnTo>
                  <a:pt x="104774" y="0"/>
                </a:lnTo>
                <a:lnTo>
                  <a:pt x="6328109" y="0"/>
                </a:lnTo>
                <a:lnTo>
                  <a:pt x="6368892" y="8233"/>
                </a:lnTo>
                <a:lnTo>
                  <a:pt x="6402196" y="30687"/>
                </a:lnTo>
                <a:lnTo>
                  <a:pt x="6424650" y="63991"/>
                </a:lnTo>
                <a:lnTo>
                  <a:pt x="6432470" y="102725"/>
                </a:lnTo>
                <a:lnTo>
                  <a:pt x="6432470" y="1236065"/>
                </a:lnTo>
                <a:lnTo>
                  <a:pt x="6424650" y="1274799"/>
                </a:lnTo>
                <a:lnTo>
                  <a:pt x="6402196" y="1308102"/>
                </a:lnTo>
                <a:lnTo>
                  <a:pt x="6368892" y="1330557"/>
                </a:lnTo>
                <a:lnTo>
                  <a:pt x="6328110" y="1338790"/>
                </a:lnTo>
                <a:close/>
              </a:path>
            </a:pathLst>
          </a:custGeom>
          <a:solidFill>
            <a:srgbClr val="F6EB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420700" y="9408921"/>
            <a:ext cx="895350" cy="894080"/>
          </a:xfrm>
          <a:custGeom>
            <a:avLst/>
            <a:gdLst/>
            <a:ahLst/>
            <a:cxnLst/>
            <a:rect l="l" t="t" r="r" b="b"/>
            <a:pathLst>
              <a:path w="895350" h="894079">
                <a:moveTo>
                  <a:pt x="332143" y="173291"/>
                </a:moveTo>
                <a:lnTo>
                  <a:pt x="323049" y="128371"/>
                </a:lnTo>
                <a:lnTo>
                  <a:pt x="298259" y="91643"/>
                </a:lnTo>
                <a:lnTo>
                  <a:pt x="290855" y="86652"/>
                </a:lnTo>
                <a:lnTo>
                  <a:pt x="261531" y="66865"/>
                </a:lnTo>
                <a:lnTo>
                  <a:pt x="216611" y="57772"/>
                </a:lnTo>
                <a:lnTo>
                  <a:pt x="171691" y="66865"/>
                </a:lnTo>
                <a:lnTo>
                  <a:pt x="134962" y="91643"/>
                </a:lnTo>
                <a:lnTo>
                  <a:pt x="110185" y="128371"/>
                </a:lnTo>
                <a:lnTo>
                  <a:pt x="101079" y="173291"/>
                </a:lnTo>
                <a:lnTo>
                  <a:pt x="101079" y="202184"/>
                </a:lnTo>
                <a:lnTo>
                  <a:pt x="110185" y="247103"/>
                </a:lnTo>
                <a:lnTo>
                  <a:pt x="134962" y="283819"/>
                </a:lnTo>
                <a:lnTo>
                  <a:pt x="171691" y="308610"/>
                </a:lnTo>
                <a:lnTo>
                  <a:pt x="216611" y="317703"/>
                </a:lnTo>
                <a:lnTo>
                  <a:pt x="216611" y="288823"/>
                </a:lnTo>
                <a:lnTo>
                  <a:pt x="182918" y="282003"/>
                </a:lnTo>
                <a:lnTo>
                  <a:pt x="155371" y="263423"/>
                </a:lnTo>
                <a:lnTo>
                  <a:pt x="136791" y="235877"/>
                </a:lnTo>
                <a:lnTo>
                  <a:pt x="129971" y="202184"/>
                </a:lnTo>
                <a:lnTo>
                  <a:pt x="129971" y="173291"/>
                </a:lnTo>
                <a:lnTo>
                  <a:pt x="136791" y="139598"/>
                </a:lnTo>
                <a:lnTo>
                  <a:pt x="155371" y="112052"/>
                </a:lnTo>
                <a:lnTo>
                  <a:pt x="182918" y="93472"/>
                </a:lnTo>
                <a:lnTo>
                  <a:pt x="216611" y="86652"/>
                </a:lnTo>
                <a:lnTo>
                  <a:pt x="250304" y="93472"/>
                </a:lnTo>
                <a:lnTo>
                  <a:pt x="277850" y="112052"/>
                </a:lnTo>
                <a:lnTo>
                  <a:pt x="296443" y="139598"/>
                </a:lnTo>
                <a:lnTo>
                  <a:pt x="303263" y="173291"/>
                </a:lnTo>
                <a:lnTo>
                  <a:pt x="303263" y="253453"/>
                </a:lnTo>
                <a:lnTo>
                  <a:pt x="296773" y="259943"/>
                </a:lnTo>
                <a:lnTo>
                  <a:pt x="280860" y="259943"/>
                </a:lnTo>
                <a:lnTo>
                  <a:pt x="274383" y="253453"/>
                </a:lnTo>
                <a:lnTo>
                  <a:pt x="274383" y="251599"/>
                </a:lnTo>
                <a:lnTo>
                  <a:pt x="274383" y="231063"/>
                </a:lnTo>
                <a:lnTo>
                  <a:pt x="274383" y="173291"/>
                </a:lnTo>
                <a:lnTo>
                  <a:pt x="269836" y="150825"/>
                </a:lnTo>
                <a:lnTo>
                  <a:pt x="265506" y="144411"/>
                </a:lnTo>
                <a:lnTo>
                  <a:pt x="257454" y="132461"/>
                </a:lnTo>
                <a:lnTo>
                  <a:pt x="245491" y="124396"/>
                </a:lnTo>
                <a:lnTo>
                  <a:pt x="245491" y="173291"/>
                </a:lnTo>
                <a:lnTo>
                  <a:pt x="245491" y="202184"/>
                </a:lnTo>
                <a:lnTo>
                  <a:pt x="243217" y="213398"/>
                </a:lnTo>
                <a:lnTo>
                  <a:pt x="237020" y="222580"/>
                </a:lnTo>
                <a:lnTo>
                  <a:pt x="227838" y="228790"/>
                </a:lnTo>
                <a:lnTo>
                  <a:pt x="216611" y="231063"/>
                </a:lnTo>
                <a:lnTo>
                  <a:pt x="205384" y="228790"/>
                </a:lnTo>
                <a:lnTo>
                  <a:pt x="196202" y="222580"/>
                </a:lnTo>
                <a:lnTo>
                  <a:pt x="190004" y="213398"/>
                </a:lnTo>
                <a:lnTo>
                  <a:pt x="187731" y="202184"/>
                </a:lnTo>
                <a:lnTo>
                  <a:pt x="187731" y="173291"/>
                </a:lnTo>
                <a:lnTo>
                  <a:pt x="190004" y="162077"/>
                </a:lnTo>
                <a:lnTo>
                  <a:pt x="196202" y="152895"/>
                </a:lnTo>
                <a:lnTo>
                  <a:pt x="205384" y="146685"/>
                </a:lnTo>
                <a:lnTo>
                  <a:pt x="216611" y="144411"/>
                </a:lnTo>
                <a:lnTo>
                  <a:pt x="227838" y="146685"/>
                </a:lnTo>
                <a:lnTo>
                  <a:pt x="237020" y="152895"/>
                </a:lnTo>
                <a:lnTo>
                  <a:pt x="243217" y="162077"/>
                </a:lnTo>
                <a:lnTo>
                  <a:pt x="245491" y="173291"/>
                </a:lnTo>
                <a:lnTo>
                  <a:pt x="245491" y="124396"/>
                </a:lnTo>
                <a:lnTo>
                  <a:pt x="239090" y="120078"/>
                </a:lnTo>
                <a:lnTo>
                  <a:pt x="216611" y="115531"/>
                </a:lnTo>
                <a:lnTo>
                  <a:pt x="194144" y="120078"/>
                </a:lnTo>
                <a:lnTo>
                  <a:pt x="175780" y="132461"/>
                </a:lnTo>
                <a:lnTo>
                  <a:pt x="163398" y="150825"/>
                </a:lnTo>
                <a:lnTo>
                  <a:pt x="158851" y="173291"/>
                </a:lnTo>
                <a:lnTo>
                  <a:pt x="158851" y="202184"/>
                </a:lnTo>
                <a:lnTo>
                  <a:pt x="163398" y="224650"/>
                </a:lnTo>
                <a:lnTo>
                  <a:pt x="175780" y="243014"/>
                </a:lnTo>
                <a:lnTo>
                  <a:pt x="194144" y="255397"/>
                </a:lnTo>
                <a:lnTo>
                  <a:pt x="216611" y="259943"/>
                </a:lnTo>
                <a:lnTo>
                  <a:pt x="224574" y="259372"/>
                </a:lnTo>
                <a:lnTo>
                  <a:pt x="232168" y="257708"/>
                </a:lnTo>
                <a:lnTo>
                  <a:pt x="239369" y="255092"/>
                </a:lnTo>
                <a:lnTo>
                  <a:pt x="246113" y="251599"/>
                </a:lnTo>
                <a:lnTo>
                  <a:pt x="250977" y="266268"/>
                </a:lnTo>
                <a:lnTo>
                  <a:pt x="260400" y="278079"/>
                </a:lnTo>
                <a:lnTo>
                  <a:pt x="273354" y="285953"/>
                </a:lnTo>
                <a:lnTo>
                  <a:pt x="288823" y="288823"/>
                </a:lnTo>
                <a:lnTo>
                  <a:pt x="305676" y="285419"/>
                </a:lnTo>
                <a:lnTo>
                  <a:pt x="319455" y="276136"/>
                </a:lnTo>
                <a:lnTo>
                  <a:pt x="328739" y="262356"/>
                </a:lnTo>
                <a:lnTo>
                  <a:pt x="329222" y="259943"/>
                </a:lnTo>
                <a:lnTo>
                  <a:pt x="332143" y="245503"/>
                </a:lnTo>
                <a:lnTo>
                  <a:pt x="332143" y="173291"/>
                </a:lnTo>
                <a:close/>
              </a:path>
              <a:path w="895350" h="894079">
                <a:moveTo>
                  <a:pt x="375462" y="548767"/>
                </a:moveTo>
                <a:lnTo>
                  <a:pt x="346583" y="548767"/>
                </a:lnTo>
                <a:lnTo>
                  <a:pt x="346583" y="598068"/>
                </a:lnTo>
                <a:lnTo>
                  <a:pt x="346583" y="706437"/>
                </a:lnTo>
                <a:lnTo>
                  <a:pt x="319849" y="685063"/>
                </a:lnTo>
                <a:lnTo>
                  <a:pt x="319849" y="722058"/>
                </a:lnTo>
                <a:lnTo>
                  <a:pt x="113385" y="722058"/>
                </a:lnTo>
                <a:lnTo>
                  <a:pt x="132905" y="706437"/>
                </a:lnTo>
                <a:lnTo>
                  <a:pt x="168440" y="678002"/>
                </a:lnTo>
                <a:lnTo>
                  <a:pt x="179438" y="684517"/>
                </a:lnTo>
                <a:lnTo>
                  <a:pt x="191236" y="689267"/>
                </a:lnTo>
                <a:lnTo>
                  <a:pt x="203682" y="692188"/>
                </a:lnTo>
                <a:lnTo>
                  <a:pt x="216611" y="693178"/>
                </a:lnTo>
                <a:lnTo>
                  <a:pt x="229539" y="692188"/>
                </a:lnTo>
                <a:lnTo>
                  <a:pt x="241985" y="689267"/>
                </a:lnTo>
                <a:lnTo>
                  <a:pt x="253796" y="684517"/>
                </a:lnTo>
                <a:lnTo>
                  <a:pt x="264795" y="678002"/>
                </a:lnTo>
                <a:lnTo>
                  <a:pt x="319849" y="722058"/>
                </a:lnTo>
                <a:lnTo>
                  <a:pt x="319849" y="685063"/>
                </a:lnTo>
                <a:lnTo>
                  <a:pt x="311023" y="678002"/>
                </a:lnTo>
                <a:lnTo>
                  <a:pt x="293204" y="663752"/>
                </a:lnTo>
                <a:lnTo>
                  <a:pt x="286397" y="658317"/>
                </a:lnTo>
                <a:lnTo>
                  <a:pt x="346583" y="598068"/>
                </a:lnTo>
                <a:lnTo>
                  <a:pt x="346583" y="548767"/>
                </a:lnTo>
                <a:lnTo>
                  <a:pt x="326161" y="548767"/>
                </a:lnTo>
                <a:lnTo>
                  <a:pt x="326161" y="577646"/>
                </a:lnTo>
                <a:lnTo>
                  <a:pt x="255701" y="648106"/>
                </a:lnTo>
                <a:lnTo>
                  <a:pt x="237617" y="659841"/>
                </a:lnTo>
                <a:lnTo>
                  <a:pt x="216611" y="663752"/>
                </a:lnTo>
                <a:lnTo>
                  <a:pt x="195605" y="659841"/>
                </a:lnTo>
                <a:lnTo>
                  <a:pt x="177520" y="648106"/>
                </a:lnTo>
                <a:lnTo>
                  <a:pt x="146837" y="617423"/>
                </a:lnTo>
                <a:lnTo>
                  <a:pt x="146837" y="658253"/>
                </a:lnTo>
                <a:lnTo>
                  <a:pt x="86639" y="706437"/>
                </a:lnTo>
                <a:lnTo>
                  <a:pt x="86639" y="598068"/>
                </a:lnTo>
                <a:lnTo>
                  <a:pt x="146837" y="658253"/>
                </a:lnTo>
                <a:lnTo>
                  <a:pt x="146837" y="617423"/>
                </a:lnTo>
                <a:lnTo>
                  <a:pt x="127482" y="598068"/>
                </a:lnTo>
                <a:lnTo>
                  <a:pt x="107061" y="577646"/>
                </a:lnTo>
                <a:lnTo>
                  <a:pt x="326161" y="577646"/>
                </a:lnTo>
                <a:lnTo>
                  <a:pt x="326161" y="548767"/>
                </a:lnTo>
                <a:lnTo>
                  <a:pt x="57759" y="548767"/>
                </a:lnTo>
                <a:lnTo>
                  <a:pt x="57759" y="750938"/>
                </a:lnTo>
                <a:lnTo>
                  <a:pt x="375462" y="750938"/>
                </a:lnTo>
                <a:lnTo>
                  <a:pt x="375462" y="722058"/>
                </a:lnTo>
                <a:lnTo>
                  <a:pt x="375462" y="706437"/>
                </a:lnTo>
                <a:lnTo>
                  <a:pt x="375462" y="598068"/>
                </a:lnTo>
                <a:lnTo>
                  <a:pt x="375462" y="577646"/>
                </a:lnTo>
                <a:lnTo>
                  <a:pt x="375462" y="548767"/>
                </a:lnTo>
                <a:close/>
              </a:path>
              <a:path w="895350" h="894079">
                <a:moveTo>
                  <a:pt x="433235" y="534327"/>
                </a:moveTo>
                <a:lnTo>
                  <a:pt x="427545" y="506234"/>
                </a:lnTo>
                <a:lnTo>
                  <a:pt x="417271" y="490994"/>
                </a:lnTo>
                <a:lnTo>
                  <a:pt x="412064" y="483285"/>
                </a:lnTo>
                <a:lnTo>
                  <a:pt x="404342" y="478078"/>
                </a:lnTo>
                <a:lnTo>
                  <a:pt x="404342" y="534327"/>
                </a:lnTo>
                <a:lnTo>
                  <a:pt x="404342" y="765378"/>
                </a:lnTo>
                <a:lnTo>
                  <a:pt x="400939" y="782243"/>
                </a:lnTo>
                <a:lnTo>
                  <a:pt x="391655" y="796010"/>
                </a:lnTo>
                <a:lnTo>
                  <a:pt x="377888" y="805294"/>
                </a:lnTo>
                <a:lnTo>
                  <a:pt x="361022" y="808710"/>
                </a:lnTo>
                <a:lnTo>
                  <a:pt x="72199" y="808710"/>
                </a:lnTo>
                <a:lnTo>
                  <a:pt x="55346" y="805294"/>
                </a:lnTo>
                <a:lnTo>
                  <a:pt x="41567" y="796010"/>
                </a:lnTo>
                <a:lnTo>
                  <a:pt x="32283" y="782243"/>
                </a:lnTo>
                <a:lnTo>
                  <a:pt x="28879" y="765378"/>
                </a:lnTo>
                <a:lnTo>
                  <a:pt x="28879" y="534327"/>
                </a:lnTo>
                <a:lnTo>
                  <a:pt x="32283" y="517461"/>
                </a:lnTo>
                <a:lnTo>
                  <a:pt x="41567" y="503694"/>
                </a:lnTo>
                <a:lnTo>
                  <a:pt x="55346" y="494411"/>
                </a:lnTo>
                <a:lnTo>
                  <a:pt x="72199" y="490994"/>
                </a:lnTo>
                <a:lnTo>
                  <a:pt x="361022" y="490994"/>
                </a:lnTo>
                <a:lnTo>
                  <a:pt x="377888" y="494411"/>
                </a:lnTo>
                <a:lnTo>
                  <a:pt x="391655" y="503694"/>
                </a:lnTo>
                <a:lnTo>
                  <a:pt x="400939" y="517461"/>
                </a:lnTo>
                <a:lnTo>
                  <a:pt x="404342" y="534327"/>
                </a:lnTo>
                <a:lnTo>
                  <a:pt x="404342" y="478078"/>
                </a:lnTo>
                <a:lnTo>
                  <a:pt x="389115" y="467804"/>
                </a:lnTo>
                <a:lnTo>
                  <a:pt x="361022" y="462114"/>
                </a:lnTo>
                <a:lnTo>
                  <a:pt x="72199" y="462114"/>
                </a:lnTo>
                <a:lnTo>
                  <a:pt x="44119" y="467804"/>
                </a:lnTo>
                <a:lnTo>
                  <a:pt x="21170" y="483285"/>
                </a:lnTo>
                <a:lnTo>
                  <a:pt x="5676" y="506234"/>
                </a:lnTo>
                <a:lnTo>
                  <a:pt x="0" y="534327"/>
                </a:lnTo>
                <a:lnTo>
                  <a:pt x="0" y="765378"/>
                </a:lnTo>
                <a:lnTo>
                  <a:pt x="5676" y="793470"/>
                </a:lnTo>
                <a:lnTo>
                  <a:pt x="21170" y="816419"/>
                </a:lnTo>
                <a:lnTo>
                  <a:pt x="44119" y="831900"/>
                </a:lnTo>
                <a:lnTo>
                  <a:pt x="72199" y="837590"/>
                </a:lnTo>
                <a:lnTo>
                  <a:pt x="361022" y="837590"/>
                </a:lnTo>
                <a:lnTo>
                  <a:pt x="412064" y="816419"/>
                </a:lnTo>
                <a:lnTo>
                  <a:pt x="433235" y="765378"/>
                </a:lnTo>
                <a:lnTo>
                  <a:pt x="433235" y="534327"/>
                </a:lnTo>
                <a:close/>
              </a:path>
              <a:path w="895350" h="894079">
                <a:moveTo>
                  <a:pt x="433235" y="72212"/>
                </a:moveTo>
                <a:lnTo>
                  <a:pt x="427545" y="44119"/>
                </a:lnTo>
                <a:lnTo>
                  <a:pt x="417271" y="28879"/>
                </a:lnTo>
                <a:lnTo>
                  <a:pt x="412064" y="21170"/>
                </a:lnTo>
                <a:lnTo>
                  <a:pt x="404342" y="15963"/>
                </a:lnTo>
                <a:lnTo>
                  <a:pt x="404342" y="72212"/>
                </a:lnTo>
                <a:lnTo>
                  <a:pt x="404342" y="303263"/>
                </a:lnTo>
                <a:lnTo>
                  <a:pt x="400939" y="320128"/>
                </a:lnTo>
                <a:lnTo>
                  <a:pt x="391655" y="333895"/>
                </a:lnTo>
                <a:lnTo>
                  <a:pt x="377888" y="343179"/>
                </a:lnTo>
                <a:lnTo>
                  <a:pt x="361022" y="346595"/>
                </a:lnTo>
                <a:lnTo>
                  <a:pt x="72199" y="346595"/>
                </a:lnTo>
                <a:lnTo>
                  <a:pt x="55346" y="343179"/>
                </a:lnTo>
                <a:lnTo>
                  <a:pt x="41567" y="333895"/>
                </a:lnTo>
                <a:lnTo>
                  <a:pt x="32283" y="320128"/>
                </a:lnTo>
                <a:lnTo>
                  <a:pt x="28879" y="303263"/>
                </a:lnTo>
                <a:lnTo>
                  <a:pt x="28879" y="72212"/>
                </a:lnTo>
                <a:lnTo>
                  <a:pt x="32283" y="55346"/>
                </a:lnTo>
                <a:lnTo>
                  <a:pt x="41567" y="41579"/>
                </a:lnTo>
                <a:lnTo>
                  <a:pt x="55346" y="32296"/>
                </a:lnTo>
                <a:lnTo>
                  <a:pt x="72199" y="28879"/>
                </a:lnTo>
                <a:lnTo>
                  <a:pt x="361022" y="28879"/>
                </a:lnTo>
                <a:lnTo>
                  <a:pt x="377888" y="32296"/>
                </a:lnTo>
                <a:lnTo>
                  <a:pt x="391655" y="41579"/>
                </a:lnTo>
                <a:lnTo>
                  <a:pt x="400939" y="55346"/>
                </a:lnTo>
                <a:lnTo>
                  <a:pt x="404342" y="72212"/>
                </a:lnTo>
                <a:lnTo>
                  <a:pt x="404342" y="15963"/>
                </a:lnTo>
                <a:lnTo>
                  <a:pt x="389115" y="5689"/>
                </a:lnTo>
                <a:lnTo>
                  <a:pt x="361022" y="0"/>
                </a:lnTo>
                <a:lnTo>
                  <a:pt x="72199" y="0"/>
                </a:lnTo>
                <a:lnTo>
                  <a:pt x="44119" y="5689"/>
                </a:lnTo>
                <a:lnTo>
                  <a:pt x="21170" y="21170"/>
                </a:lnTo>
                <a:lnTo>
                  <a:pt x="5676" y="44119"/>
                </a:lnTo>
                <a:lnTo>
                  <a:pt x="0" y="72212"/>
                </a:lnTo>
                <a:lnTo>
                  <a:pt x="0" y="303263"/>
                </a:lnTo>
                <a:lnTo>
                  <a:pt x="5676" y="331355"/>
                </a:lnTo>
                <a:lnTo>
                  <a:pt x="21170" y="354304"/>
                </a:lnTo>
                <a:lnTo>
                  <a:pt x="44119" y="369785"/>
                </a:lnTo>
                <a:lnTo>
                  <a:pt x="72199" y="375475"/>
                </a:lnTo>
                <a:lnTo>
                  <a:pt x="361022" y="375475"/>
                </a:lnTo>
                <a:lnTo>
                  <a:pt x="412064" y="354304"/>
                </a:lnTo>
                <a:lnTo>
                  <a:pt x="433235" y="303263"/>
                </a:lnTo>
                <a:lnTo>
                  <a:pt x="433235" y="72212"/>
                </a:lnTo>
                <a:close/>
              </a:path>
              <a:path w="895350" h="894079">
                <a:moveTo>
                  <a:pt x="895350" y="71120"/>
                </a:moveTo>
                <a:lnTo>
                  <a:pt x="889660" y="43180"/>
                </a:lnTo>
                <a:lnTo>
                  <a:pt x="879335" y="27940"/>
                </a:lnTo>
                <a:lnTo>
                  <a:pt x="874179" y="20320"/>
                </a:lnTo>
                <a:lnTo>
                  <a:pt x="866470" y="15201"/>
                </a:lnTo>
                <a:lnTo>
                  <a:pt x="866470" y="71120"/>
                </a:lnTo>
                <a:lnTo>
                  <a:pt x="866470" y="302260"/>
                </a:lnTo>
                <a:lnTo>
                  <a:pt x="863053" y="320040"/>
                </a:lnTo>
                <a:lnTo>
                  <a:pt x="853770" y="332740"/>
                </a:lnTo>
                <a:lnTo>
                  <a:pt x="840003" y="342900"/>
                </a:lnTo>
                <a:lnTo>
                  <a:pt x="823137" y="345440"/>
                </a:lnTo>
                <a:lnTo>
                  <a:pt x="722058" y="345440"/>
                </a:lnTo>
                <a:lnTo>
                  <a:pt x="722058" y="316230"/>
                </a:lnTo>
                <a:lnTo>
                  <a:pt x="725500" y="316230"/>
                </a:lnTo>
                <a:lnTo>
                  <a:pt x="728992" y="317500"/>
                </a:lnTo>
                <a:lnTo>
                  <a:pt x="732548" y="317500"/>
                </a:lnTo>
                <a:lnTo>
                  <a:pt x="774179" y="299720"/>
                </a:lnTo>
                <a:lnTo>
                  <a:pt x="800442" y="271780"/>
                </a:lnTo>
                <a:lnTo>
                  <a:pt x="808697" y="245110"/>
                </a:lnTo>
                <a:lnTo>
                  <a:pt x="807758" y="234950"/>
                </a:lnTo>
                <a:lnTo>
                  <a:pt x="804964" y="226060"/>
                </a:lnTo>
                <a:lnTo>
                  <a:pt x="800442" y="217170"/>
                </a:lnTo>
                <a:lnTo>
                  <a:pt x="794258" y="209550"/>
                </a:lnTo>
                <a:lnTo>
                  <a:pt x="779818" y="195135"/>
                </a:lnTo>
                <a:lnTo>
                  <a:pt x="779818" y="240030"/>
                </a:lnTo>
                <a:lnTo>
                  <a:pt x="779818" y="250190"/>
                </a:lnTo>
                <a:lnTo>
                  <a:pt x="753757" y="279400"/>
                </a:lnTo>
                <a:lnTo>
                  <a:pt x="728027" y="288290"/>
                </a:lnTo>
                <a:lnTo>
                  <a:pt x="719124" y="284480"/>
                </a:lnTo>
                <a:lnTo>
                  <a:pt x="717880" y="284480"/>
                </a:lnTo>
                <a:lnTo>
                  <a:pt x="684974" y="260350"/>
                </a:lnTo>
                <a:lnTo>
                  <a:pt x="678726" y="259080"/>
                </a:lnTo>
                <a:lnTo>
                  <a:pt x="675513" y="259080"/>
                </a:lnTo>
                <a:lnTo>
                  <a:pt x="673938" y="260350"/>
                </a:lnTo>
                <a:lnTo>
                  <a:pt x="644512" y="236220"/>
                </a:lnTo>
                <a:lnTo>
                  <a:pt x="597242" y="180340"/>
                </a:lnTo>
                <a:lnTo>
                  <a:pt x="580072" y="146050"/>
                </a:lnTo>
                <a:lnTo>
                  <a:pt x="577646" y="138430"/>
                </a:lnTo>
                <a:lnTo>
                  <a:pt x="577646" y="125730"/>
                </a:lnTo>
                <a:lnTo>
                  <a:pt x="580859" y="118110"/>
                </a:lnTo>
                <a:lnTo>
                  <a:pt x="606526" y="91440"/>
                </a:lnTo>
                <a:lnTo>
                  <a:pt x="613181" y="87630"/>
                </a:lnTo>
                <a:lnTo>
                  <a:pt x="620966" y="86360"/>
                </a:lnTo>
                <a:lnTo>
                  <a:pt x="628751" y="87630"/>
                </a:lnTo>
                <a:lnTo>
                  <a:pt x="635406" y="91440"/>
                </a:lnTo>
                <a:lnTo>
                  <a:pt x="660844" y="116840"/>
                </a:lnTo>
                <a:lnTo>
                  <a:pt x="663041" y="119380"/>
                </a:lnTo>
                <a:lnTo>
                  <a:pt x="664286" y="123190"/>
                </a:lnTo>
                <a:lnTo>
                  <a:pt x="664286" y="132080"/>
                </a:lnTo>
                <a:lnTo>
                  <a:pt x="661809" y="135890"/>
                </a:lnTo>
                <a:lnTo>
                  <a:pt x="657796" y="138430"/>
                </a:lnTo>
                <a:lnTo>
                  <a:pt x="648474" y="144780"/>
                </a:lnTo>
                <a:lnTo>
                  <a:pt x="641426" y="152400"/>
                </a:lnTo>
                <a:lnTo>
                  <a:pt x="636968" y="162560"/>
                </a:lnTo>
                <a:lnTo>
                  <a:pt x="635406" y="173990"/>
                </a:lnTo>
                <a:lnTo>
                  <a:pt x="635406" y="176530"/>
                </a:lnTo>
                <a:lnTo>
                  <a:pt x="636193" y="184150"/>
                </a:lnTo>
                <a:lnTo>
                  <a:pt x="638479" y="191770"/>
                </a:lnTo>
                <a:lnTo>
                  <a:pt x="642213" y="199390"/>
                </a:lnTo>
                <a:lnTo>
                  <a:pt x="647306" y="204470"/>
                </a:lnTo>
                <a:lnTo>
                  <a:pt x="660844" y="218440"/>
                </a:lnTo>
                <a:lnTo>
                  <a:pt x="667042" y="223520"/>
                </a:lnTo>
                <a:lnTo>
                  <a:pt x="674014" y="227330"/>
                </a:lnTo>
                <a:lnTo>
                  <a:pt x="681583" y="229870"/>
                </a:lnTo>
                <a:lnTo>
                  <a:pt x="691476" y="229870"/>
                </a:lnTo>
                <a:lnTo>
                  <a:pt x="727748" y="208280"/>
                </a:lnTo>
                <a:lnTo>
                  <a:pt x="729729" y="204470"/>
                </a:lnTo>
                <a:lnTo>
                  <a:pt x="733729" y="201930"/>
                </a:lnTo>
                <a:lnTo>
                  <a:pt x="743267" y="201930"/>
                </a:lnTo>
                <a:lnTo>
                  <a:pt x="746137" y="203200"/>
                </a:lnTo>
                <a:lnTo>
                  <a:pt x="748398" y="204470"/>
                </a:lnTo>
                <a:lnTo>
                  <a:pt x="777621" y="233680"/>
                </a:lnTo>
                <a:lnTo>
                  <a:pt x="779818" y="240030"/>
                </a:lnTo>
                <a:lnTo>
                  <a:pt x="779818" y="195135"/>
                </a:lnTo>
                <a:lnTo>
                  <a:pt x="768819" y="184150"/>
                </a:lnTo>
                <a:lnTo>
                  <a:pt x="762622" y="179070"/>
                </a:lnTo>
                <a:lnTo>
                  <a:pt x="755650" y="175260"/>
                </a:lnTo>
                <a:lnTo>
                  <a:pt x="740105" y="172720"/>
                </a:lnTo>
                <a:lnTo>
                  <a:pt x="738187" y="172720"/>
                </a:lnTo>
                <a:lnTo>
                  <a:pt x="701916" y="195580"/>
                </a:lnTo>
                <a:lnTo>
                  <a:pt x="699935" y="199390"/>
                </a:lnTo>
                <a:lnTo>
                  <a:pt x="695934" y="201930"/>
                </a:lnTo>
                <a:lnTo>
                  <a:pt x="686396" y="201930"/>
                </a:lnTo>
                <a:lnTo>
                  <a:pt x="683526" y="200660"/>
                </a:lnTo>
                <a:lnTo>
                  <a:pt x="681266" y="198120"/>
                </a:lnTo>
                <a:lnTo>
                  <a:pt x="667727" y="184150"/>
                </a:lnTo>
                <a:lnTo>
                  <a:pt x="665530" y="182880"/>
                </a:lnTo>
                <a:lnTo>
                  <a:pt x="664286" y="179070"/>
                </a:lnTo>
                <a:lnTo>
                  <a:pt x="664286" y="170180"/>
                </a:lnTo>
                <a:lnTo>
                  <a:pt x="666775" y="166370"/>
                </a:lnTo>
                <a:lnTo>
                  <a:pt x="670775" y="163830"/>
                </a:lnTo>
                <a:lnTo>
                  <a:pt x="680110" y="157480"/>
                </a:lnTo>
                <a:lnTo>
                  <a:pt x="687158" y="148590"/>
                </a:lnTo>
                <a:lnTo>
                  <a:pt x="691616" y="138430"/>
                </a:lnTo>
                <a:lnTo>
                  <a:pt x="693166" y="128270"/>
                </a:lnTo>
                <a:lnTo>
                  <a:pt x="693166" y="125730"/>
                </a:lnTo>
                <a:lnTo>
                  <a:pt x="671093" y="86360"/>
                </a:lnTo>
                <a:lnTo>
                  <a:pt x="639699" y="60960"/>
                </a:lnTo>
                <a:lnTo>
                  <a:pt x="620966" y="57150"/>
                </a:lnTo>
                <a:lnTo>
                  <a:pt x="602234" y="60960"/>
                </a:lnTo>
                <a:lnTo>
                  <a:pt x="566026" y="91440"/>
                </a:lnTo>
                <a:lnTo>
                  <a:pt x="548754" y="134620"/>
                </a:lnTo>
                <a:lnTo>
                  <a:pt x="548754" y="142240"/>
                </a:lnTo>
                <a:lnTo>
                  <a:pt x="570674" y="191770"/>
                </a:lnTo>
                <a:lnTo>
                  <a:pt x="616940" y="250190"/>
                </a:lnTo>
                <a:lnTo>
                  <a:pt x="645502" y="275590"/>
                </a:lnTo>
                <a:lnTo>
                  <a:pt x="641311" y="280670"/>
                </a:lnTo>
                <a:lnTo>
                  <a:pt x="638124" y="288290"/>
                </a:lnTo>
                <a:lnTo>
                  <a:pt x="636117" y="294640"/>
                </a:lnTo>
                <a:lnTo>
                  <a:pt x="635406" y="302260"/>
                </a:lnTo>
                <a:lnTo>
                  <a:pt x="635406" y="345440"/>
                </a:lnTo>
                <a:lnTo>
                  <a:pt x="534314" y="345440"/>
                </a:lnTo>
                <a:lnTo>
                  <a:pt x="517461" y="342900"/>
                </a:lnTo>
                <a:lnTo>
                  <a:pt x="503682" y="332740"/>
                </a:lnTo>
                <a:lnTo>
                  <a:pt x="494398" y="320040"/>
                </a:lnTo>
                <a:lnTo>
                  <a:pt x="490994" y="302260"/>
                </a:lnTo>
                <a:lnTo>
                  <a:pt x="490994" y="71120"/>
                </a:lnTo>
                <a:lnTo>
                  <a:pt x="494398" y="54610"/>
                </a:lnTo>
                <a:lnTo>
                  <a:pt x="503682" y="40640"/>
                </a:lnTo>
                <a:lnTo>
                  <a:pt x="517461" y="31750"/>
                </a:lnTo>
                <a:lnTo>
                  <a:pt x="534314" y="27940"/>
                </a:lnTo>
                <a:lnTo>
                  <a:pt x="823137" y="27940"/>
                </a:lnTo>
                <a:lnTo>
                  <a:pt x="840003" y="31750"/>
                </a:lnTo>
                <a:lnTo>
                  <a:pt x="853770" y="40640"/>
                </a:lnTo>
                <a:lnTo>
                  <a:pt x="863053" y="54610"/>
                </a:lnTo>
                <a:lnTo>
                  <a:pt x="866470" y="71120"/>
                </a:lnTo>
                <a:lnTo>
                  <a:pt x="866470" y="15201"/>
                </a:lnTo>
                <a:lnTo>
                  <a:pt x="851230" y="5080"/>
                </a:lnTo>
                <a:lnTo>
                  <a:pt x="823137" y="0"/>
                </a:lnTo>
                <a:lnTo>
                  <a:pt x="534314" y="0"/>
                </a:lnTo>
                <a:lnTo>
                  <a:pt x="506234" y="5080"/>
                </a:lnTo>
                <a:lnTo>
                  <a:pt x="483285" y="20320"/>
                </a:lnTo>
                <a:lnTo>
                  <a:pt x="467791" y="43180"/>
                </a:lnTo>
                <a:lnTo>
                  <a:pt x="462114" y="71120"/>
                </a:lnTo>
                <a:lnTo>
                  <a:pt x="462114" y="302260"/>
                </a:lnTo>
                <a:lnTo>
                  <a:pt x="467791" y="330200"/>
                </a:lnTo>
                <a:lnTo>
                  <a:pt x="483285" y="353060"/>
                </a:lnTo>
                <a:lnTo>
                  <a:pt x="506234" y="369570"/>
                </a:lnTo>
                <a:lnTo>
                  <a:pt x="534314" y="374650"/>
                </a:lnTo>
                <a:lnTo>
                  <a:pt x="635406" y="374650"/>
                </a:lnTo>
                <a:lnTo>
                  <a:pt x="635406" y="613410"/>
                </a:lnTo>
                <a:lnTo>
                  <a:pt x="633882" y="619760"/>
                </a:lnTo>
                <a:lnTo>
                  <a:pt x="631012" y="626110"/>
                </a:lnTo>
                <a:lnTo>
                  <a:pt x="618883" y="565150"/>
                </a:lnTo>
                <a:lnTo>
                  <a:pt x="607199" y="534670"/>
                </a:lnTo>
                <a:lnTo>
                  <a:pt x="593458" y="519430"/>
                </a:lnTo>
                <a:lnTo>
                  <a:pt x="586587" y="511810"/>
                </a:lnTo>
                <a:lnTo>
                  <a:pt x="559308" y="496570"/>
                </a:lnTo>
                <a:lnTo>
                  <a:pt x="527608" y="490220"/>
                </a:lnTo>
                <a:lnTo>
                  <a:pt x="513372" y="492760"/>
                </a:lnTo>
                <a:lnTo>
                  <a:pt x="501726" y="501650"/>
                </a:lnTo>
                <a:lnTo>
                  <a:pt x="493877" y="513080"/>
                </a:lnTo>
                <a:lnTo>
                  <a:pt x="490994" y="527050"/>
                </a:lnTo>
                <a:lnTo>
                  <a:pt x="490994" y="534670"/>
                </a:lnTo>
                <a:lnTo>
                  <a:pt x="493141" y="541020"/>
                </a:lnTo>
                <a:lnTo>
                  <a:pt x="497141" y="547370"/>
                </a:lnTo>
                <a:lnTo>
                  <a:pt x="512038" y="568960"/>
                </a:lnTo>
                <a:lnTo>
                  <a:pt x="515772" y="576580"/>
                </a:lnTo>
                <a:lnTo>
                  <a:pt x="518756" y="582930"/>
                </a:lnTo>
                <a:lnTo>
                  <a:pt x="520941" y="589280"/>
                </a:lnTo>
                <a:lnTo>
                  <a:pt x="522300" y="596900"/>
                </a:lnTo>
                <a:lnTo>
                  <a:pt x="532511" y="679450"/>
                </a:lnTo>
                <a:lnTo>
                  <a:pt x="534289" y="688340"/>
                </a:lnTo>
                <a:lnTo>
                  <a:pt x="537235" y="697230"/>
                </a:lnTo>
                <a:lnTo>
                  <a:pt x="541274" y="706120"/>
                </a:lnTo>
                <a:lnTo>
                  <a:pt x="546392" y="713740"/>
                </a:lnTo>
                <a:lnTo>
                  <a:pt x="577646" y="755650"/>
                </a:lnTo>
                <a:lnTo>
                  <a:pt x="577646" y="779780"/>
                </a:lnTo>
                <a:lnTo>
                  <a:pt x="548754" y="779780"/>
                </a:lnTo>
                <a:lnTo>
                  <a:pt x="548754" y="894080"/>
                </a:lnTo>
                <a:lnTo>
                  <a:pt x="895350" y="894080"/>
                </a:lnTo>
                <a:lnTo>
                  <a:pt x="895350" y="866140"/>
                </a:lnTo>
                <a:lnTo>
                  <a:pt x="895350" y="807720"/>
                </a:lnTo>
                <a:lnTo>
                  <a:pt x="895350" y="779780"/>
                </a:lnTo>
                <a:lnTo>
                  <a:pt x="866470" y="779780"/>
                </a:lnTo>
                <a:lnTo>
                  <a:pt x="866470" y="807720"/>
                </a:lnTo>
                <a:lnTo>
                  <a:pt x="866470" y="866140"/>
                </a:lnTo>
                <a:lnTo>
                  <a:pt x="577646" y="866140"/>
                </a:lnTo>
                <a:lnTo>
                  <a:pt x="577646" y="807720"/>
                </a:lnTo>
                <a:lnTo>
                  <a:pt x="866470" y="807720"/>
                </a:lnTo>
                <a:lnTo>
                  <a:pt x="866470" y="779780"/>
                </a:lnTo>
                <a:lnTo>
                  <a:pt x="866470" y="753110"/>
                </a:lnTo>
                <a:lnTo>
                  <a:pt x="887730" y="711200"/>
                </a:lnTo>
                <a:lnTo>
                  <a:pt x="891019" y="703580"/>
                </a:lnTo>
                <a:lnTo>
                  <a:pt x="893406" y="695960"/>
                </a:lnTo>
                <a:lnTo>
                  <a:pt x="894854" y="687070"/>
                </a:lnTo>
                <a:lnTo>
                  <a:pt x="895350" y="679450"/>
                </a:lnTo>
                <a:lnTo>
                  <a:pt x="895350" y="504190"/>
                </a:lnTo>
                <a:lnTo>
                  <a:pt x="892467" y="490220"/>
                </a:lnTo>
                <a:lnTo>
                  <a:pt x="891946" y="487680"/>
                </a:lnTo>
                <a:lnTo>
                  <a:pt x="882650" y="473710"/>
                </a:lnTo>
                <a:lnTo>
                  <a:pt x="868883" y="464820"/>
                </a:lnTo>
                <a:lnTo>
                  <a:pt x="866470" y="464286"/>
                </a:lnTo>
                <a:lnTo>
                  <a:pt x="866470" y="496570"/>
                </a:lnTo>
                <a:lnTo>
                  <a:pt x="866470" y="685800"/>
                </a:lnTo>
                <a:lnTo>
                  <a:pt x="864882" y="692150"/>
                </a:lnTo>
                <a:lnTo>
                  <a:pt x="837577" y="746760"/>
                </a:lnTo>
                <a:lnTo>
                  <a:pt x="837577" y="779780"/>
                </a:lnTo>
                <a:lnTo>
                  <a:pt x="606526" y="779780"/>
                </a:lnTo>
                <a:lnTo>
                  <a:pt x="606526" y="745490"/>
                </a:lnTo>
                <a:lnTo>
                  <a:pt x="565010" y="689610"/>
                </a:lnTo>
                <a:lnTo>
                  <a:pt x="562127" y="683260"/>
                </a:lnTo>
                <a:lnTo>
                  <a:pt x="561174" y="675640"/>
                </a:lnTo>
                <a:lnTo>
                  <a:pt x="550964" y="593090"/>
                </a:lnTo>
                <a:lnTo>
                  <a:pt x="548982" y="582930"/>
                </a:lnTo>
                <a:lnTo>
                  <a:pt x="521169" y="530860"/>
                </a:lnTo>
                <a:lnTo>
                  <a:pt x="520331" y="529590"/>
                </a:lnTo>
                <a:lnTo>
                  <a:pt x="519874" y="528320"/>
                </a:lnTo>
                <a:lnTo>
                  <a:pt x="519874" y="523240"/>
                </a:lnTo>
                <a:lnTo>
                  <a:pt x="523316" y="519430"/>
                </a:lnTo>
                <a:lnTo>
                  <a:pt x="527608" y="519430"/>
                </a:lnTo>
                <a:lnTo>
                  <a:pt x="549478" y="523240"/>
                </a:lnTo>
                <a:lnTo>
                  <a:pt x="568286" y="533400"/>
                </a:lnTo>
                <a:lnTo>
                  <a:pt x="582498" y="549910"/>
                </a:lnTo>
                <a:lnTo>
                  <a:pt x="590562" y="570230"/>
                </a:lnTo>
                <a:lnTo>
                  <a:pt x="609117" y="664210"/>
                </a:lnTo>
                <a:lnTo>
                  <a:pt x="644321" y="664210"/>
                </a:lnTo>
                <a:lnTo>
                  <a:pt x="656678" y="638810"/>
                </a:lnTo>
                <a:lnTo>
                  <a:pt x="659955" y="631190"/>
                </a:lnTo>
                <a:lnTo>
                  <a:pt x="661543" y="626110"/>
                </a:lnTo>
                <a:lnTo>
                  <a:pt x="662343" y="623570"/>
                </a:lnTo>
                <a:lnTo>
                  <a:pt x="663790" y="614680"/>
                </a:lnTo>
                <a:lnTo>
                  <a:pt x="664286" y="607060"/>
                </a:lnTo>
                <a:lnTo>
                  <a:pt x="664286" y="345440"/>
                </a:lnTo>
                <a:lnTo>
                  <a:pt x="664286" y="294640"/>
                </a:lnTo>
                <a:lnTo>
                  <a:pt x="670775" y="288290"/>
                </a:lnTo>
                <a:lnTo>
                  <a:pt x="686689" y="288290"/>
                </a:lnTo>
                <a:lnTo>
                  <a:pt x="693166" y="294640"/>
                </a:lnTo>
                <a:lnTo>
                  <a:pt x="693166" y="562610"/>
                </a:lnTo>
                <a:lnTo>
                  <a:pt x="722058" y="562610"/>
                </a:lnTo>
                <a:lnTo>
                  <a:pt x="722058" y="439420"/>
                </a:lnTo>
                <a:lnTo>
                  <a:pt x="728535" y="433070"/>
                </a:lnTo>
                <a:lnTo>
                  <a:pt x="744448" y="433070"/>
                </a:lnTo>
                <a:lnTo>
                  <a:pt x="750938" y="439420"/>
                </a:lnTo>
                <a:lnTo>
                  <a:pt x="750938" y="562610"/>
                </a:lnTo>
                <a:lnTo>
                  <a:pt x="779818" y="562610"/>
                </a:lnTo>
                <a:lnTo>
                  <a:pt x="779818" y="467360"/>
                </a:lnTo>
                <a:lnTo>
                  <a:pt x="786307" y="461010"/>
                </a:lnTo>
                <a:lnTo>
                  <a:pt x="802208" y="461010"/>
                </a:lnTo>
                <a:lnTo>
                  <a:pt x="808697" y="467360"/>
                </a:lnTo>
                <a:lnTo>
                  <a:pt x="808697" y="562610"/>
                </a:lnTo>
                <a:lnTo>
                  <a:pt x="837577" y="562610"/>
                </a:lnTo>
                <a:lnTo>
                  <a:pt x="837577" y="496570"/>
                </a:lnTo>
                <a:lnTo>
                  <a:pt x="844067" y="490220"/>
                </a:lnTo>
                <a:lnTo>
                  <a:pt x="859980" y="490220"/>
                </a:lnTo>
                <a:lnTo>
                  <a:pt x="866470" y="496570"/>
                </a:lnTo>
                <a:lnTo>
                  <a:pt x="866470" y="464286"/>
                </a:lnTo>
                <a:lnTo>
                  <a:pt x="852017" y="461010"/>
                </a:lnTo>
                <a:lnTo>
                  <a:pt x="846328" y="461010"/>
                </a:lnTo>
                <a:lnTo>
                  <a:pt x="840905" y="462280"/>
                </a:lnTo>
                <a:lnTo>
                  <a:pt x="835888" y="464820"/>
                </a:lnTo>
                <a:lnTo>
                  <a:pt x="834148" y="461010"/>
                </a:lnTo>
                <a:lnTo>
                  <a:pt x="830097" y="452120"/>
                </a:lnTo>
                <a:lnTo>
                  <a:pt x="820699" y="441960"/>
                </a:lnTo>
                <a:lnTo>
                  <a:pt x="808494" y="435610"/>
                </a:lnTo>
                <a:lnTo>
                  <a:pt x="794258" y="433070"/>
                </a:lnTo>
                <a:lnTo>
                  <a:pt x="788555" y="433070"/>
                </a:lnTo>
                <a:lnTo>
                  <a:pt x="783145" y="434340"/>
                </a:lnTo>
                <a:lnTo>
                  <a:pt x="778129" y="435610"/>
                </a:lnTo>
                <a:lnTo>
                  <a:pt x="776973" y="433070"/>
                </a:lnTo>
                <a:lnTo>
                  <a:pt x="772337" y="422910"/>
                </a:lnTo>
                <a:lnTo>
                  <a:pt x="762939" y="412750"/>
                </a:lnTo>
                <a:lnTo>
                  <a:pt x="750722" y="406400"/>
                </a:lnTo>
                <a:lnTo>
                  <a:pt x="736498" y="403860"/>
                </a:lnTo>
                <a:lnTo>
                  <a:pt x="731418" y="403860"/>
                </a:lnTo>
                <a:lnTo>
                  <a:pt x="726617" y="405130"/>
                </a:lnTo>
                <a:lnTo>
                  <a:pt x="722058" y="406400"/>
                </a:lnTo>
                <a:lnTo>
                  <a:pt x="722058" y="374650"/>
                </a:lnTo>
                <a:lnTo>
                  <a:pt x="823137" y="374650"/>
                </a:lnTo>
                <a:lnTo>
                  <a:pt x="851230" y="369570"/>
                </a:lnTo>
                <a:lnTo>
                  <a:pt x="874179" y="353060"/>
                </a:lnTo>
                <a:lnTo>
                  <a:pt x="879335" y="345440"/>
                </a:lnTo>
                <a:lnTo>
                  <a:pt x="889660" y="330200"/>
                </a:lnTo>
                <a:lnTo>
                  <a:pt x="895350" y="302260"/>
                </a:lnTo>
                <a:lnTo>
                  <a:pt x="895350" y="711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680719" y="9441272"/>
            <a:ext cx="1952624" cy="828674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4518621" y="9667439"/>
            <a:ext cx="0" cy="537845"/>
          </a:xfrm>
          <a:custGeom>
            <a:avLst/>
            <a:gdLst/>
            <a:ahLst/>
            <a:cxnLst/>
            <a:rect l="l" t="t" r="r" b="b"/>
            <a:pathLst>
              <a:path h="537845">
                <a:moveTo>
                  <a:pt x="0" y="0"/>
                </a:moveTo>
                <a:lnTo>
                  <a:pt x="0" y="537254"/>
                </a:lnTo>
              </a:path>
            </a:pathLst>
          </a:custGeom>
          <a:ln w="9524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964548" y="4138234"/>
            <a:ext cx="3630929" cy="0"/>
          </a:xfrm>
          <a:custGeom>
            <a:avLst/>
            <a:gdLst/>
            <a:ahLst/>
            <a:cxnLst/>
            <a:rect l="l" t="t" r="r" b="b"/>
            <a:pathLst>
              <a:path w="3630929">
                <a:moveTo>
                  <a:pt x="0" y="0"/>
                </a:moveTo>
                <a:lnTo>
                  <a:pt x="3630902" y="0"/>
                </a:lnTo>
              </a:path>
            </a:pathLst>
          </a:custGeom>
          <a:ln w="1904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72066" y="617816"/>
            <a:ext cx="2493645" cy="3244215"/>
          </a:xfrm>
          <a:custGeom>
            <a:avLst/>
            <a:gdLst/>
            <a:ahLst/>
            <a:cxnLst/>
            <a:rect l="l" t="t" r="r" b="b"/>
            <a:pathLst>
              <a:path w="2493645" h="3244215">
                <a:moveTo>
                  <a:pt x="0" y="0"/>
                </a:moveTo>
                <a:lnTo>
                  <a:pt x="2493615" y="0"/>
                </a:lnTo>
                <a:lnTo>
                  <a:pt x="2493615" y="3244148"/>
                </a:lnTo>
                <a:lnTo>
                  <a:pt x="0" y="3244148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2632393" y="617892"/>
            <a:ext cx="2411730" cy="3244215"/>
          </a:xfrm>
          <a:custGeom>
            <a:avLst/>
            <a:gdLst/>
            <a:ahLst/>
            <a:cxnLst/>
            <a:rect l="l" t="t" r="r" b="b"/>
            <a:pathLst>
              <a:path w="2411729" h="3244215">
                <a:moveTo>
                  <a:pt x="0" y="0"/>
                </a:moveTo>
                <a:lnTo>
                  <a:pt x="2411164" y="0"/>
                </a:lnTo>
                <a:lnTo>
                  <a:pt x="2411164" y="3243997"/>
                </a:lnTo>
                <a:lnTo>
                  <a:pt x="0" y="3243997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5108088" y="617849"/>
            <a:ext cx="2379980" cy="3244215"/>
          </a:xfrm>
          <a:custGeom>
            <a:avLst/>
            <a:gdLst/>
            <a:ahLst/>
            <a:cxnLst/>
            <a:rect l="l" t="t" r="r" b="b"/>
            <a:pathLst>
              <a:path w="2379979" h="3244215">
                <a:moveTo>
                  <a:pt x="0" y="0"/>
                </a:moveTo>
                <a:lnTo>
                  <a:pt x="2379761" y="0"/>
                </a:lnTo>
                <a:lnTo>
                  <a:pt x="2379761" y="3244082"/>
                </a:lnTo>
                <a:lnTo>
                  <a:pt x="0" y="3244082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111892" y="144148"/>
            <a:ext cx="409575" cy="409575"/>
          </a:xfrm>
          <a:custGeom>
            <a:avLst/>
            <a:gdLst/>
            <a:ahLst/>
            <a:cxnLst/>
            <a:rect l="l" t="t" r="r" b="b"/>
            <a:pathLst>
              <a:path w="409575" h="409575">
                <a:moveTo>
                  <a:pt x="244411" y="409574"/>
                </a:moveTo>
                <a:lnTo>
                  <a:pt x="169479" y="409574"/>
                </a:lnTo>
                <a:lnTo>
                  <a:pt x="159496" y="408425"/>
                </a:lnTo>
                <a:lnTo>
                  <a:pt x="115939" y="392855"/>
                </a:lnTo>
                <a:lnTo>
                  <a:pt x="77514" y="368425"/>
                </a:lnTo>
                <a:lnTo>
                  <a:pt x="45465" y="336376"/>
                </a:lnTo>
                <a:lnTo>
                  <a:pt x="21035" y="297951"/>
                </a:lnTo>
                <a:lnTo>
                  <a:pt x="5465" y="254393"/>
                </a:lnTo>
                <a:lnTo>
                  <a:pt x="0" y="206944"/>
                </a:lnTo>
                <a:lnTo>
                  <a:pt x="5465" y="159497"/>
                </a:lnTo>
                <a:lnTo>
                  <a:pt x="21035" y="115939"/>
                </a:lnTo>
                <a:lnTo>
                  <a:pt x="45465" y="77514"/>
                </a:lnTo>
                <a:lnTo>
                  <a:pt x="77514" y="45465"/>
                </a:lnTo>
                <a:lnTo>
                  <a:pt x="115939" y="21035"/>
                </a:lnTo>
                <a:lnTo>
                  <a:pt x="159496" y="5465"/>
                </a:lnTo>
                <a:lnTo>
                  <a:pt x="206945" y="0"/>
                </a:lnTo>
                <a:lnTo>
                  <a:pt x="254393" y="5465"/>
                </a:lnTo>
                <a:lnTo>
                  <a:pt x="297951" y="21035"/>
                </a:lnTo>
                <a:lnTo>
                  <a:pt x="319114" y="34490"/>
                </a:lnTo>
                <a:lnTo>
                  <a:pt x="206945" y="34490"/>
                </a:lnTo>
                <a:lnTo>
                  <a:pt x="161099" y="40650"/>
                </a:lnTo>
                <a:lnTo>
                  <a:pt x="119903" y="58035"/>
                </a:lnTo>
                <a:lnTo>
                  <a:pt x="85000" y="85000"/>
                </a:lnTo>
                <a:lnTo>
                  <a:pt x="58035" y="119903"/>
                </a:lnTo>
                <a:lnTo>
                  <a:pt x="40650" y="161099"/>
                </a:lnTo>
                <a:lnTo>
                  <a:pt x="34490" y="206944"/>
                </a:lnTo>
                <a:lnTo>
                  <a:pt x="40650" y="252791"/>
                </a:lnTo>
                <a:lnTo>
                  <a:pt x="58035" y="293987"/>
                </a:lnTo>
                <a:lnTo>
                  <a:pt x="85000" y="328890"/>
                </a:lnTo>
                <a:lnTo>
                  <a:pt x="119903" y="355855"/>
                </a:lnTo>
                <a:lnTo>
                  <a:pt x="161099" y="373240"/>
                </a:lnTo>
                <a:lnTo>
                  <a:pt x="206945" y="379400"/>
                </a:lnTo>
                <a:lnTo>
                  <a:pt x="319114" y="379400"/>
                </a:lnTo>
                <a:lnTo>
                  <a:pt x="297951" y="392855"/>
                </a:lnTo>
                <a:lnTo>
                  <a:pt x="254393" y="408425"/>
                </a:lnTo>
                <a:lnTo>
                  <a:pt x="244411" y="409574"/>
                </a:lnTo>
                <a:close/>
              </a:path>
              <a:path w="409575" h="409575">
                <a:moveTo>
                  <a:pt x="319114" y="379400"/>
                </a:moveTo>
                <a:lnTo>
                  <a:pt x="206945" y="379400"/>
                </a:lnTo>
                <a:lnTo>
                  <a:pt x="252791" y="373240"/>
                </a:lnTo>
                <a:lnTo>
                  <a:pt x="293987" y="355855"/>
                </a:lnTo>
                <a:lnTo>
                  <a:pt x="328890" y="328890"/>
                </a:lnTo>
                <a:lnTo>
                  <a:pt x="355855" y="293987"/>
                </a:lnTo>
                <a:lnTo>
                  <a:pt x="373239" y="252791"/>
                </a:lnTo>
                <a:lnTo>
                  <a:pt x="379399" y="206944"/>
                </a:lnTo>
                <a:lnTo>
                  <a:pt x="373239" y="161099"/>
                </a:lnTo>
                <a:lnTo>
                  <a:pt x="355855" y="119903"/>
                </a:lnTo>
                <a:lnTo>
                  <a:pt x="328890" y="85000"/>
                </a:lnTo>
                <a:lnTo>
                  <a:pt x="293987" y="58035"/>
                </a:lnTo>
                <a:lnTo>
                  <a:pt x="252791" y="40650"/>
                </a:lnTo>
                <a:lnTo>
                  <a:pt x="206945" y="34490"/>
                </a:lnTo>
                <a:lnTo>
                  <a:pt x="319114" y="34490"/>
                </a:lnTo>
                <a:lnTo>
                  <a:pt x="368425" y="77514"/>
                </a:lnTo>
                <a:lnTo>
                  <a:pt x="392855" y="115939"/>
                </a:lnTo>
                <a:lnTo>
                  <a:pt x="408424" y="159497"/>
                </a:lnTo>
                <a:lnTo>
                  <a:pt x="409575" y="169480"/>
                </a:lnTo>
                <a:lnTo>
                  <a:pt x="409575" y="244410"/>
                </a:lnTo>
                <a:lnTo>
                  <a:pt x="408424" y="254393"/>
                </a:lnTo>
                <a:lnTo>
                  <a:pt x="392855" y="297951"/>
                </a:lnTo>
                <a:lnTo>
                  <a:pt x="368425" y="336376"/>
                </a:lnTo>
                <a:lnTo>
                  <a:pt x="336376" y="368425"/>
                </a:lnTo>
                <a:lnTo>
                  <a:pt x="319114" y="379400"/>
                </a:lnTo>
                <a:close/>
              </a:path>
              <a:path w="409575" h="409575">
                <a:moveTo>
                  <a:pt x="268045" y="262285"/>
                </a:moveTo>
                <a:lnTo>
                  <a:pt x="128566" y="262285"/>
                </a:lnTo>
                <a:lnTo>
                  <a:pt x="128566" y="230826"/>
                </a:lnTo>
                <a:lnTo>
                  <a:pt x="141361" y="207934"/>
                </a:lnTo>
                <a:lnTo>
                  <a:pt x="156799" y="182369"/>
                </a:lnTo>
                <a:lnTo>
                  <a:pt x="174953" y="153800"/>
                </a:lnTo>
                <a:lnTo>
                  <a:pt x="195897" y="121897"/>
                </a:lnTo>
                <a:lnTo>
                  <a:pt x="245781" y="121897"/>
                </a:lnTo>
                <a:lnTo>
                  <a:pt x="245781" y="149584"/>
                </a:lnTo>
                <a:lnTo>
                  <a:pt x="210751" y="149584"/>
                </a:lnTo>
                <a:lnTo>
                  <a:pt x="199077" y="167284"/>
                </a:lnTo>
                <a:lnTo>
                  <a:pt x="187102" y="186219"/>
                </a:lnTo>
                <a:lnTo>
                  <a:pt x="174397" y="207409"/>
                </a:lnTo>
                <a:lnTo>
                  <a:pt x="160530" y="231870"/>
                </a:lnTo>
                <a:lnTo>
                  <a:pt x="160530" y="233756"/>
                </a:lnTo>
                <a:lnTo>
                  <a:pt x="268045" y="233756"/>
                </a:lnTo>
                <a:lnTo>
                  <a:pt x="268045" y="262285"/>
                </a:lnTo>
                <a:close/>
              </a:path>
              <a:path w="409575" h="409575">
                <a:moveTo>
                  <a:pt x="268045" y="233756"/>
                </a:moveTo>
                <a:lnTo>
                  <a:pt x="212637" y="233756"/>
                </a:lnTo>
                <a:lnTo>
                  <a:pt x="212637" y="149584"/>
                </a:lnTo>
                <a:lnTo>
                  <a:pt x="245781" y="149584"/>
                </a:lnTo>
                <a:lnTo>
                  <a:pt x="245781" y="232712"/>
                </a:lnTo>
                <a:lnTo>
                  <a:pt x="268045" y="232712"/>
                </a:lnTo>
                <a:lnTo>
                  <a:pt x="268045" y="233756"/>
                </a:lnTo>
                <a:close/>
              </a:path>
              <a:path w="409575" h="409575">
                <a:moveTo>
                  <a:pt x="245781" y="291993"/>
                </a:moveTo>
                <a:lnTo>
                  <a:pt x="211795" y="291993"/>
                </a:lnTo>
                <a:lnTo>
                  <a:pt x="211795" y="262285"/>
                </a:lnTo>
                <a:lnTo>
                  <a:pt x="245781" y="262285"/>
                </a:lnTo>
                <a:lnTo>
                  <a:pt x="245781" y="291993"/>
                </a:lnTo>
                <a:close/>
              </a:path>
            </a:pathLst>
          </a:custGeom>
          <a:solidFill>
            <a:srgbClr val="00254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2" name="bg object 3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746313" y="247621"/>
            <a:ext cx="124167" cy="206945"/>
          </a:xfrm>
          <a:prstGeom prst="rect">
            <a:avLst/>
          </a:prstGeom>
        </p:spPr>
      </p:pic>
      <p:sp>
        <p:nvSpPr>
          <p:cNvPr id="33" name="bg object 33"/>
          <p:cNvSpPr/>
          <p:nvPr/>
        </p:nvSpPr>
        <p:spPr>
          <a:xfrm>
            <a:off x="3601518" y="144148"/>
            <a:ext cx="409575" cy="409575"/>
          </a:xfrm>
          <a:custGeom>
            <a:avLst/>
            <a:gdLst/>
            <a:ahLst/>
            <a:cxnLst/>
            <a:rect l="l" t="t" r="r" b="b"/>
            <a:pathLst>
              <a:path w="409575" h="409575">
                <a:moveTo>
                  <a:pt x="248738" y="409574"/>
                </a:moveTo>
                <a:lnTo>
                  <a:pt x="164798" y="409574"/>
                </a:lnTo>
                <a:lnTo>
                  <a:pt x="159858" y="408592"/>
                </a:lnTo>
                <a:lnTo>
                  <a:pt x="121422" y="395544"/>
                </a:lnTo>
                <a:lnTo>
                  <a:pt x="86171" y="375175"/>
                </a:lnTo>
                <a:lnTo>
                  <a:pt x="55692" y="348417"/>
                </a:lnTo>
                <a:lnTo>
                  <a:pt x="31012" y="316229"/>
                </a:lnTo>
                <a:lnTo>
                  <a:pt x="13080" y="279844"/>
                </a:lnTo>
                <a:lnTo>
                  <a:pt x="2587" y="240670"/>
                </a:lnTo>
                <a:lnTo>
                  <a:pt x="0" y="215078"/>
                </a:lnTo>
                <a:lnTo>
                  <a:pt x="0" y="198812"/>
                </a:lnTo>
                <a:lnTo>
                  <a:pt x="5232" y="159924"/>
                </a:lnTo>
                <a:lnTo>
                  <a:pt x="18279" y="121489"/>
                </a:lnTo>
                <a:lnTo>
                  <a:pt x="38575" y="86337"/>
                </a:lnTo>
                <a:lnTo>
                  <a:pt x="65338" y="55820"/>
                </a:lnTo>
                <a:lnTo>
                  <a:pt x="97541" y="31111"/>
                </a:lnTo>
                <a:lnTo>
                  <a:pt x="133946" y="13158"/>
                </a:lnTo>
                <a:lnTo>
                  <a:pt x="173153" y="2654"/>
                </a:lnTo>
                <a:lnTo>
                  <a:pt x="200099" y="0"/>
                </a:lnTo>
                <a:lnTo>
                  <a:pt x="213658" y="0"/>
                </a:lnTo>
                <a:lnTo>
                  <a:pt x="253899" y="5298"/>
                </a:lnTo>
                <a:lnTo>
                  <a:pt x="292335" y="18346"/>
                </a:lnTo>
                <a:lnTo>
                  <a:pt x="327487" y="38642"/>
                </a:lnTo>
                <a:lnTo>
                  <a:pt x="331191" y="41389"/>
                </a:lnTo>
                <a:lnTo>
                  <a:pt x="206878" y="41389"/>
                </a:lnTo>
                <a:lnTo>
                  <a:pt x="198619" y="41597"/>
                </a:lnTo>
                <a:lnTo>
                  <a:pt x="158819" y="48515"/>
                </a:lnTo>
                <a:lnTo>
                  <a:pt x="121679" y="64996"/>
                </a:lnTo>
                <a:lnTo>
                  <a:pt x="89758" y="89936"/>
                </a:lnTo>
                <a:lnTo>
                  <a:pt x="64846" y="121883"/>
                </a:lnTo>
                <a:lnTo>
                  <a:pt x="48443" y="158908"/>
                </a:lnTo>
                <a:lnTo>
                  <a:pt x="41521" y="198812"/>
                </a:lnTo>
                <a:lnTo>
                  <a:pt x="41322" y="206945"/>
                </a:lnTo>
                <a:lnTo>
                  <a:pt x="41521" y="215078"/>
                </a:lnTo>
                <a:lnTo>
                  <a:pt x="48449" y="255004"/>
                </a:lnTo>
                <a:lnTo>
                  <a:pt x="64870" y="292050"/>
                </a:lnTo>
                <a:lnTo>
                  <a:pt x="89812" y="324011"/>
                </a:lnTo>
                <a:lnTo>
                  <a:pt x="121773" y="348953"/>
                </a:lnTo>
                <a:lnTo>
                  <a:pt x="158819" y="365374"/>
                </a:lnTo>
                <a:lnTo>
                  <a:pt x="198745" y="372302"/>
                </a:lnTo>
                <a:lnTo>
                  <a:pt x="206878" y="372501"/>
                </a:lnTo>
                <a:lnTo>
                  <a:pt x="331031" y="372501"/>
                </a:lnTo>
                <a:lnTo>
                  <a:pt x="327318" y="375248"/>
                </a:lnTo>
                <a:lnTo>
                  <a:pt x="292294" y="395478"/>
                </a:lnTo>
                <a:lnTo>
                  <a:pt x="253879" y="408547"/>
                </a:lnTo>
                <a:lnTo>
                  <a:pt x="248738" y="409574"/>
                </a:lnTo>
                <a:close/>
              </a:path>
              <a:path w="409575" h="409575">
                <a:moveTo>
                  <a:pt x="331031" y="372501"/>
                </a:moveTo>
                <a:lnTo>
                  <a:pt x="206878" y="372501"/>
                </a:lnTo>
                <a:lnTo>
                  <a:pt x="215012" y="372302"/>
                </a:lnTo>
                <a:lnTo>
                  <a:pt x="223106" y="371706"/>
                </a:lnTo>
                <a:lnTo>
                  <a:pt x="262644" y="362828"/>
                </a:lnTo>
                <a:lnTo>
                  <a:pt x="298857" y="344600"/>
                </a:lnTo>
                <a:lnTo>
                  <a:pt x="329555" y="318119"/>
                </a:lnTo>
                <a:lnTo>
                  <a:pt x="352888" y="284989"/>
                </a:lnTo>
                <a:lnTo>
                  <a:pt x="367472" y="247182"/>
                </a:lnTo>
                <a:lnTo>
                  <a:pt x="372435" y="206945"/>
                </a:lnTo>
                <a:lnTo>
                  <a:pt x="372226" y="198812"/>
                </a:lnTo>
                <a:lnTo>
                  <a:pt x="365257" y="158886"/>
                </a:lnTo>
                <a:lnTo>
                  <a:pt x="348800" y="121840"/>
                </a:lnTo>
                <a:lnTo>
                  <a:pt x="323827" y="89879"/>
                </a:lnTo>
                <a:lnTo>
                  <a:pt x="291836" y="64936"/>
                </a:lnTo>
                <a:lnTo>
                  <a:pt x="254916" y="48560"/>
                </a:lnTo>
                <a:lnTo>
                  <a:pt x="215009" y="41597"/>
                </a:lnTo>
                <a:lnTo>
                  <a:pt x="206878" y="41389"/>
                </a:lnTo>
                <a:lnTo>
                  <a:pt x="331191" y="41389"/>
                </a:lnTo>
                <a:lnTo>
                  <a:pt x="362550" y="70421"/>
                </a:lnTo>
                <a:lnTo>
                  <a:pt x="386193" y="103414"/>
                </a:lnTo>
                <a:lnTo>
                  <a:pt x="402945" y="140386"/>
                </a:lnTo>
                <a:lnTo>
                  <a:pt x="409508" y="164864"/>
                </a:lnTo>
                <a:lnTo>
                  <a:pt x="409508" y="248805"/>
                </a:lnTo>
                <a:lnTo>
                  <a:pt x="395392" y="292401"/>
                </a:lnTo>
                <a:lnTo>
                  <a:pt x="375065" y="327553"/>
                </a:lnTo>
                <a:lnTo>
                  <a:pt x="348272" y="358070"/>
                </a:lnTo>
                <a:lnTo>
                  <a:pt x="332763" y="371216"/>
                </a:lnTo>
                <a:lnTo>
                  <a:pt x="331031" y="372501"/>
                </a:lnTo>
                <a:close/>
              </a:path>
            </a:pathLst>
          </a:custGeom>
          <a:solidFill>
            <a:srgbClr val="0025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6091901" y="144148"/>
            <a:ext cx="409575" cy="409575"/>
          </a:xfrm>
          <a:custGeom>
            <a:avLst/>
            <a:gdLst/>
            <a:ahLst/>
            <a:cxnLst/>
            <a:rect l="l" t="t" r="r" b="b"/>
            <a:pathLst>
              <a:path w="409575" h="409575">
                <a:moveTo>
                  <a:pt x="244411" y="409574"/>
                </a:moveTo>
                <a:lnTo>
                  <a:pt x="169478" y="409574"/>
                </a:lnTo>
                <a:lnTo>
                  <a:pt x="159496" y="408425"/>
                </a:lnTo>
                <a:lnTo>
                  <a:pt x="115938" y="392855"/>
                </a:lnTo>
                <a:lnTo>
                  <a:pt x="77514" y="368425"/>
                </a:lnTo>
                <a:lnTo>
                  <a:pt x="45465" y="336376"/>
                </a:lnTo>
                <a:lnTo>
                  <a:pt x="21035" y="297951"/>
                </a:lnTo>
                <a:lnTo>
                  <a:pt x="5465" y="254393"/>
                </a:lnTo>
                <a:lnTo>
                  <a:pt x="0" y="206942"/>
                </a:lnTo>
                <a:lnTo>
                  <a:pt x="5465" y="159497"/>
                </a:lnTo>
                <a:lnTo>
                  <a:pt x="21035" y="115939"/>
                </a:lnTo>
                <a:lnTo>
                  <a:pt x="45465" y="77514"/>
                </a:lnTo>
                <a:lnTo>
                  <a:pt x="77514" y="45465"/>
                </a:lnTo>
                <a:lnTo>
                  <a:pt x="115938" y="21035"/>
                </a:lnTo>
                <a:lnTo>
                  <a:pt x="159496" y="5465"/>
                </a:lnTo>
                <a:lnTo>
                  <a:pt x="206945" y="0"/>
                </a:lnTo>
                <a:lnTo>
                  <a:pt x="254393" y="5465"/>
                </a:lnTo>
                <a:lnTo>
                  <a:pt x="297951" y="21035"/>
                </a:lnTo>
                <a:lnTo>
                  <a:pt x="319114" y="34490"/>
                </a:lnTo>
                <a:lnTo>
                  <a:pt x="206945" y="34490"/>
                </a:lnTo>
                <a:lnTo>
                  <a:pt x="161099" y="40650"/>
                </a:lnTo>
                <a:lnTo>
                  <a:pt x="119902" y="58035"/>
                </a:lnTo>
                <a:lnTo>
                  <a:pt x="85000" y="85000"/>
                </a:lnTo>
                <a:lnTo>
                  <a:pt x="58035" y="119903"/>
                </a:lnTo>
                <a:lnTo>
                  <a:pt x="40650" y="161099"/>
                </a:lnTo>
                <a:lnTo>
                  <a:pt x="34490" y="206945"/>
                </a:lnTo>
                <a:lnTo>
                  <a:pt x="40650" y="252791"/>
                </a:lnTo>
                <a:lnTo>
                  <a:pt x="58035" y="293987"/>
                </a:lnTo>
                <a:lnTo>
                  <a:pt x="85000" y="328890"/>
                </a:lnTo>
                <a:lnTo>
                  <a:pt x="119902" y="355855"/>
                </a:lnTo>
                <a:lnTo>
                  <a:pt x="161099" y="373240"/>
                </a:lnTo>
                <a:lnTo>
                  <a:pt x="206945" y="379400"/>
                </a:lnTo>
                <a:lnTo>
                  <a:pt x="319114" y="379400"/>
                </a:lnTo>
                <a:lnTo>
                  <a:pt x="297951" y="392855"/>
                </a:lnTo>
                <a:lnTo>
                  <a:pt x="254393" y="408425"/>
                </a:lnTo>
                <a:lnTo>
                  <a:pt x="244411" y="409574"/>
                </a:lnTo>
                <a:close/>
              </a:path>
              <a:path w="409575" h="409575">
                <a:moveTo>
                  <a:pt x="319114" y="379400"/>
                </a:moveTo>
                <a:lnTo>
                  <a:pt x="206945" y="379400"/>
                </a:lnTo>
                <a:lnTo>
                  <a:pt x="252791" y="373240"/>
                </a:lnTo>
                <a:lnTo>
                  <a:pt x="293987" y="355855"/>
                </a:lnTo>
                <a:lnTo>
                  <a:pt x="328889" y="328890"/>
                </a:lnTo>
                <a:lnTo>
                  <a:pt x="355855" y="293987"/>
                </a:lnTo>
                <a:lnTo>
                  <a:pt x="373239" y="252791"/>
                </a:lnTo>
                <a:lnTo>
                  <a:pt x="379399" y="206942"/>
                </a:lnTo>
                <a:lnTo>
                  <a:pt x="373239" y="161099"/>
                </a:lnTo>
                <a:lnTo>
                  <a:pt x="355855" y="119903"/>
                </a:lnTo>
                <a:lnTo>
                  <a:pt x="328889" y="85000"/>
                </a:lnTo>
                <a:lnTo>
                  <a:pt x="293987" y="58035"/>
                </a:lnTo>
                <a:lnTo>
                  <a:pt x="252791" y="40650"/>
                </a:lnTo>
                <a:lnTo>
                  <a:pt x="206945" y="34490"/>
                </a:lnTo>
                <a:lnTo>
                  <a:pt x="319114" y="34490"/>
                </a:lnTo>
                <a:lnTo>
                  <a:pt x="368424" y="77514"/>
                </a:lnTo>
                <a:lnTo>
                  <a:pt x="392855" y="115939"/>
                </a:lnTo>
                <a:lnTo>
                  <a:pt x="408424" y="159497"/>
                </a:lnTo>
                <a:lnTo>
                  <a:pt x="409575" y="169482"/>
                </a:lnTo>
                <a:lnTo>
                  <a:pt x="409575" y="244408"/>
                </a:lnTo>
                <a:lnTo>
                  <a:pt x="408424" y="254393"/>
                </a:lnTo>
                <a:lnTo>
                  <a:pt x="392855" y="297951"/>
                </a:lnTo>
                <a:lnTo>
                  <a:pt x="368424" y="336376"/>
                </a:lnTo>
                <a:lnTo>
                  <a:pt x="336376" y="368425"/>
                </a:lnTo>
                <a:lnTo>
                  <a:pt x="319114" y="379400"/>
                </a:lnTo>
                <a:close/>
              </a:path>
              <a:path w="409575" h="409575">
                <a:moveTo>
                  <a:pt x="209673" y="296440"/>
                </a:moveTo>
                <a:lnTo>
                  <a:pt x="163786" y="278867"/>
                </a:lnTo>
                <a:lnTo>
                  <a:pt x="142880" y="240274"/>
                </a:lnTo>
                <a:lnTo>
                  <a:pt x="139276" y="208259"/>
                </a:lnTo>
                <a:lnTo>
                  <a:pt x="144133" y="170264"/>
                </a:lnTo>
                <a:lnTo>
                  <a:pt x="158141" y="141742"/>
                </a:lnTo>
                <a:lnTo>
                  <a:pt x="180459" y="123811"/>
                </a:lnTo>
                <a:lnTo>
                  <a:pt x="210246" y="117585"/>
                </a:lnTo>
                <a:lnTo>
                  <a:pt x="232919" y="121017"/>
                </a:lnTo>
                <a:lnTo>
                  <a:pt x="251670" y="130697"/>
                </a:lnTo>
                <a:lnTo>
                  <a:pt x="265270" y="145703"/>
                </a:lnTo>
                <a:lnTo>
                  <a:pt x="265687" y="146822"/>
                </a:lnTo>
                <a:lnTo>
                  <a:pt x="210010" y="146822"/>
                </a:lnTo>
                <a:lnTo>
                  <a:pt x="194312" y="150891"/>
                </a:lnTo>
                <a:lnTo>
                  <a:pt x="182598" y="162486"/>
                </a:lnTo>
                <a:lnTo>
                  <a:pt x="175394" y="180690"/>
                </a:lnTo>
                <a:lnTo>
                  <a:pt x="173228" y="204587"/>
                </a:lnTo>
                <a:lnTo>
                  <a:pt x="264777" y="204587"/>
                </a:lnTo>
                <a:lnTo>
                  <a:pt x="266317" y="206945"/>
                </a:lnTo>
                <a:lnTo>
                  <a:pt x="209437" y="206945"/>
                </a:lnTo>
                <a:lnTo>
                  <a:pt x="197100" y="209202"/>
                </a:lnTo>
                <a:lnTo>
                  <a:pt x="187320" y="215435"/>
                </a:lnTo>
                <a:lnTo>
                  <a:pt x="180874" y="224852"/>
                </a:lnTo>
                <a:lnTo>
                  <a:pt x="178550" y="236653"/>
                </a:lnTo>
                <a:lnTo>
                  <a:pt x="180901" y="248738"/>
                </a:lnTo>
                <a:lnTo>
                  <a:pt x="187382" y="258427"/>
                </a:lnTo>
                <a:lnTo>
                  <a:pt x="197135" y="264867"/>
                </a:lnTo>
                <a:lnTo>
                  <a:pt x="209302" y="267203"/>
                </a:lnTo>
                <a:lnTo>
                  <a:pt x="265098" y="267203"/>
                </a:lnTo>
                <a:lnTo>
                  <a:pt x="256490" y="279457"/>
                </a:lnTo>
                <a:lnTo>
                  <a:pt x="235905" y="291961"/>
                </a:lnTo>
                <a:lnTo>
                  <a:pt x="209673" y="296440"/>
                </a:lnTo>
                <a:close/>
              </a:path>
              <a:path w="409575" h="409575">
                <a:moveTo>
                  <a:pt x="272491" y="165111"/>
                </a:moveTo>
                <a:lnTo>
                  <a:pt x="237259" y="165111"/>
                </a:lnTo>
                <a:lnTo>
                  <a:pt x="233484" y="157525"/>
                </a:lnTo>
                <a:lnTo>
                  <a:pt x="227392" y="151763"/>
                </a:lnTo>
                <a:lnTo>
                  <a:pt x="219421" y="148103"/>
                </a:lnTo>
                <a:lnTo>
                  <a:pt x="210010" y="146822"/>
                </a:lnTo>
                <a:lnTo>
                  <a:pt x="265687" y="146822"/>
                </a:lnTo>
                <a:lnTo>
                  <a:pt x="272491" y="165111"/>
                </a:lnTo>
                <a:close/>
              </a:path>
              <a:path w="409575" h="409575">
                <a:moveTo>
                  <a:pt x="264777" y="204587"/>
                </a:moveTo>
                <a:lnTo>
                  <a:pt x="175350" y="204587"/>
                </a:lnTo>
                <a:lnTo>
                  <a:pt x="182634" y="193900"/>
                </a:lnTo>
                <a:lnTo>
                  <a:pt x="192541" y="186026"/>
                </a:lnTo>
                <a:lnTo>
                  <a:pt x="204699" y="181159"/>
                </a:lnTo>
                <a:lnTo>
                  <a:pt x="218734" y="179494"/>
                </a:lnTo>
                <a:lnTo>
                  <a:pt x="241113" y="183741"/>
                </a:lnTo>
                <a:lnTo>
                  <a:pt x="258853" y="195523"/>
                </a:lnTo>
                <a:lnTo>
                  <a:pt x="264777" y="204587"/>
                </a:lnTo>
                <a:close/>
              </a:path>
              <a:path w="409575" h="409575">
                <a:moveTo>
                  <a:pt x="265098" y="267203"/>
                </a:moveTo>
                <a:lnTo>
                  <a:pt x="209302" y="267203"/>
                </a:lnTo>
                <a:lnTo>
                  <a:pt x="221491" y="264888"/>
                </a:lnTo>
                <a:lnTo>
                  <a:pt x="231291" y="258512"/>
                </a:lnTo>
                <a:lnTo>
                  <a:pt x="237818" y="248928"/>
                </a:lnTo>
                <a:lnTo>
                  <a:pt x="240189" y="236990"/>
                </a:lnTo>
                <a:lnTo>
                  <a:pt x="237898" y="225038"/>
                </a:lnTo>
                <a:lnTo>
                  <a:pt x="237799" y="224852"/>
                </a:lnTo>
                <a:lnTo>
                  <a:pt x="231487" y="215468"/>
                </a:lnTo>
                <a:lnTo>
                  <a:pt x="221741" y="209201"/>
                </a:lnTo>
                <a:lnTo>
                  <a:pt x="209437" y="206945"/>
                </a:lnTo>
                <a:lnTo>
                  <a:pt x="266317" y="206945"/>
                </a:lnTo>
                <a:lnTo>
                  <a:pt x="270538" y="213404"/>
                </a:lnTo>
                <a:lnTo>
                  <a:pt x="274748" y="235946"/>
                </a:lnTo>
                <a:lnTo>
                  <a:pt x="269934" y="260320"/>
                </a:lnTo>
                <a:lnTo>
                  <a:pt x="265098" y="267203"/>
                </a:lnTo>
                <a:close/>
              </a:path>
            </a:pathLst>
          </a:custGeom>
          <a:solidFill>
            <a:srgbClr val="0025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8575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54491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511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91972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41645" y="238587"/>
            <a:ext cx="1079558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94448" y="846604"/>
            <a:ext cx="2973953" cy="863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517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7.png"/><Relationship Id="rId7" Type="http://schemas.openxmlformats.org/officeDocument/2006/relationships/hyperlink" Target="https://www.avocats-mathias.com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hyperlink" Target="mailto:contact@avocats-mathias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2.png"/><Relationship Id="rId7" Type="http://schemas.openxmlformats.org/officeDocument/2006/relationships/hyperlink" Target="https://www.avocats-mathias.com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contact@avocats-mathias.com" TargetMode="External"/><Relationship Id="rId5" Type="http://schemas.openxmlformats.org/officeDocument/2006/relationships/image" Target="../media/image14.png"/><Relationship Id="rId10" Type="http://schemas.openxmlformats.org/officeDocument/2006/relationships/image" Target="../media/image15.png"/><Relationship Id="rId4" Type="http://schemas.openxmlformats.org/officeDocument/2006/relationships/image" Target="../media/image13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A9594B-CA53-03D7-A712-8315FCE791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2DC4FFBD-1AD8-5BB3-83DA-8BDE89E14E86}"/>
              </a:ext>
            </a:extLst>
          </p:cNvPr>
          <p:cNvSpPr/>
          <p:nvPr/>
        </p:nvSpPr>
        <p:spPr>
          <a:xfrm>
            <a:off x="271615" y="987066"/>
            <a:ext cx="7067163" cy="103444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object 23">
            <a:extLst>
              <a:ext uri="{FF2B5EF4-FFF2-40B4-BE49-F238E27FC236}">
                <a16:creationId xmlns:a16="http://schemas.microsoft.com/office/drawing/2014/main" id="{00C38769-DD3D-19DF-52F0-99DEE0459A8C}"/>
              </a:ext>
            </a:extLst>
          </p:cNvPr>
          <p:cNvSpPr/>
          <p:nvPr/>
        </p:nvSpPr>
        <p:spPr>
          <a:xfrm>
            <a:off x="3792656" y="6054125"/>
            <a:ext cx="3546122" cy="1034445"/>
          </a:xfrm>
          <a:custGeom>
            <a:avLst/>
            <a:gdLst/>
            <a:ahLst/>
            <a:cxnLst/>
            <a:rect l="l" t="t" r="r" b="b"/>
            <a:pathLst>
              <a:path w="1608455" h="296545">
                <a:moveTo>
                  <a:pt x="1608296" y="295991"/>
                </a:moveTo>
                <a:lnTo>
                  <a:pt x="0" y="295991"/>
                </a:lnTo>
                <a:lnTo>
                  <a:pt x="0" y="0"/>
                </a:lnTo>
                <a:lnTo>
                  <a:pt x="1608296" y="0"/>
                </a:lnTo>
                <a:lnTo>
                  <a:pt x="1608296" y="295991"/>
                </a:lnTo>
                <a:close/>
              </a:path>
            </a:pathLst>
          </a:custGeom>
          <a:solidFill>
            <a:srgbClr val="EBD33A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13" name="object 23">
            <a:extLst>
              <a:ext uri="{FF2B5EF4-FFF2-40B4-BE49-F238E27FC236}">
                <a16:creationId xmlns:a16="http://schemas.microsoft.com/office/drawing/2014/main" id="{A372017D-8914-FCF9-4055-59C61C5E39DF}"/>
              </a:ext>
            </a:extLst>
          </p:cNvPr>
          <p:cNvSpPr/>
          <p:nvPr/>
        </p:nvSpPr>
        <p:spPr>
          <a:xfrm>
            <a:off x="303120" y="7334388"/>
            <a:ext cx="3318441" cy="862477"/>
          </a:xfrm>
          <a:custGeom>
            <a:avLst/>
            <a:gdLst/>
            <a:ahLst/>
            <a:cxnLst/>
            <a:rect l="l" t="t" r="r" b="b"/>
            <a:pathLst>
              <a:path w="1608455" h="296545">
                <a:moveTo>
                  <a:pt x="1608296" y="295991"/>
                </a:moveTo>
                <a:lnTo>
                  <a:pt x="0" y="295991"/>
                </a:lnTo>
                <a:lnTo>
                  <a:pt x="0" y="0"/>
                </a:lnTo>
                <a:lnTo>
                  <a:pt x="1608296" y="0"/>
                </a:lnTo>
                <a:lnTo>
                  <a:pt x="1608296" y="295991"/>
                </a:lnTo>
                <a:close/>
              </a:path>
            </a:pathLst>
          </a:custGeom>
          <a:solidFill>
            <a:srgbClr val="EBD33A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45" name="object 7">
            <a:extLst>
              <a:ext uri="{FF2B5EF4-FFF2-40B4-BE49-F238E27FC236}">
                <a16:creationId xmlns:a16="http://schemas.microsoft.com/office/drawing/2014/main" id="{0D0AA510-E6F1-C0FB-B105-550696C4EA9E}"/>
              </a:ext>
            </a:extLst>
          </p:cNvPr>
          <p:cNvSpPr/>
          <p:nvPr/>
        </p:nvSpPr>
        <p:spPr>
          <a:xfrm>
            <a:off x="3711487" y="2814003"/>
            <a:ext cx="3602673" cy="2977143"/>
          </a:xfrm>
          <a:custGeom>
            <a:avLst/>
            <a:gdLst/>
            <a:ahLst/>
            <a:cxnLst/>
            <a:rect l="l" t="t" r="r" b="b"/>
            <a:pathLst>
              <a:path w="3706495" h="1864360">
                <a:moveTo>
                  <a:pt x="3705967" y="1863905"/>
                </a:moveTo>
                <a:lnTo>
                  <a:pt x="0" y="1863905"/>
                </a:lnTo>
                <a:lnTo>
                  <a:pt x="0" y="0"/>
                </a:lnTo>
                <a:lnTo>
                  <a:pt x="3705967" y="0"/>
                </a:lnTo>
                <a:lnTo>
                  <a:pt x="3705967" y="1863905"/>
                </a:lnTo>
                <a:close/>
              </a:path>
            </a:pathLst>
          </a:custGeom>
          <a:solidFill>
            <a:srgbClr val="B3D0EB"/>
          </a:solidFill>
        </p:spPr>
        <p:txBody>
          <a:bodyPr wrap="square" lIns="0" tIns="0" rIns="0" bIns="0" rtlCol="0"/>
          <a:lstStyle/>
          <a:p>
            <a:endParaRPr lang="fr-FR" sz="1400" dirty="0">
              <a:latin typeface="+mj-lt"/>
            </a:endParaRPr>
          </a:p>
        </p:txBody>
      </p:sp>
      <p:grpSp>
        <p:nvGrpSpPr>
          <p:cNvPr id="3" name="object 3">
            <a:extLst>
              <a:ext uri="{FF2B5EF4-FFF2-40B4-BE49-F238E27FC236}">
                <a16:creationId xmlns:a16="http://schemas.microsoft.com/office/drawing/2014/main" id="{6B961EF7-4821-BDA7-5298-3C903789B5FC}"/>
              </a:ext>
            </a:extLst>
          </p:cNvPr>
          <p:cNvGrpSpPr/>
          <p:nvPr/>
        </p:nvGrpSpPr>
        <p:grpSpPr>
          <a:xfrm>
            <a:off x="6839998" y="1159592"/>
            <a:ext cx="229235" cy="354965"/>
            <a:chOff x="7112364" y="1220870"/>
            <a:chExt cx="229235" cy="354965"/>
          </a:xfrm>
        </p:grpSpPr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529C4E7D-7F90-4FCC-496A-4ECF694EF4C2}"/>
                </a:ext>
              </a:extLst>
            </p:cNvPr>
            <p:cNvSpPr/>
            <p:nvPr/>
          </p:nvSpPr>
          <p:spPr>
            <a:xfrm>
              <a:off x="7112364" y="1220870"/>
              <a:ext cx="229235" cy="236854"/>
            </a:xfrm>
            <a:custGeom>
              <a:avLst/>
              <a:gdLst/>
              <a:ahLst/>
              <a:cxnLst/>
              <a:rect l="l" t="t" r="r" b="b"/>
              <a:pathLst>
                <a:path w="229234" h="236855">
                  <a:moveTo>
                    <a:pt x="28814" y="71344"/>
                  </a:moveTo>
                  <a:lnTo>
                    <a:pt x="907" y="67988"/>
                  </a:lnTo>
                  <a:lnTo>
                    <a:pt x="0" y="65320"/>
                  </a:lnTo>
                  <a:lnTo>
                    <a:pt x="141" y="64058"/>
                  </a:lnTo>
                  <a:lnTo>
                    <a:pt x="24997" y="23556"/>
                  </a:lnTo>
                  <a:lnTo>
                    <a:pt x="71595" y="2299"/>
                  </a:lnTo>
                  <a:lnTo>
                    <a:pt x="95018" y="0"/>
                  </a:lnTo>
                  <a:lnTo>
                    <a:pt x="131919" y="4438"/>
                  </a:lnTo>
                  <a:lnTo>
                    <a:pt x="143376" y="7095"/>
                  </a:lnTo>
                  <a:lnTo>
                    <a:pt x="154221" y="10958"/>
                  </a:lnTo>
                  <a:lnTo>
                    <a:pt x="164415" y="16021"/>
                  </a:lnTo>
                  <a:lnTo>
                    <a:pt x="104809" y="8852"/>
                  </a:lnTo>
                  <a:lnTo>
                    <a:pt x="91788" y="8565"/>
                  </a:lnTo>
                  <a:lnTo>
                    <a:pt x="54521" y="16874"/>
                  </a:lnTo>
                  <a:lnTo>
                    <a:pt x="19964" y="40859"/>
                  </a:lnTo>
                  <a:lnTo>
                    <a:pt x="9455" y="61341"/>
                  </a:lnTo>
                  <a:lnTo>
                    <a:pt x="17509" y="64868"/>
                  </a:lnTo>
                  <a:lnTo>
                    <a:pt x="23571" y="68155"/>
                  </a:lnTo>
                  <a:lnTo>
                    <a:pt x="28814" y="71344"/>
                  </a:lnTo>
                  <a:close/>
                </a:path>
                <a:path w="229234" h="236855">
                  <a:moveTo>
                    <a:pt x="72416" y="233924"/>
                  </a:moveTo>
                  <a:lnTo>
                    <a:pt x="37754" y="229755"/>
                  </a:lnTo>
                  <a:lnTo>
                    <a:pt x="56004" y="226834"/>
                  </a:lnTo>
                  <a:lnTo>
                    <a:pt x="59740" y="227283"/>
                  </a:lnTo>
                  <a:lnTo>
                    <a:pt x="64081" y="226526"/>
                  </a:lnTo>
                  <a:lnTo>
                    <a:pt x="66800" y="225574"/>
                  </a:lnTo>
                  <a:lnTo>
                    <a:pt x="69188" y="211790"/>
                  </a:lnTo>
                  <a:lnTo>
                    <a:pt x="71818" y="203153"/>
                  </a:lnTo>
                  <a:lnTo>
                    <a:pt x="76456" y="194757"/>
                  </a:lnTo>
                  <a:lnTo>
                    <a:pt x="83944" y="187982"/>
                  </a:lnTo>
                  <a:lnTo>
                    <a:pt x="91621" y="183789"/>
                  </a:lnTo>
                  <a:lnTo>
                    <a:pt x="99474" y="182175"/>
                  </a:lnTo>
                  <a:lnTo>
                    <a:pt x="107734" y="179331"/>
                  </a:lnTo>
                  <a:lnTo>
                    <a:pt x="115726" y="179013"/>
                  </a:lnTo>
                  <a:lnTo>
                    <a:pt x="119312" y="176886"/>
                  </a:lnTo>
                  <a:lnTo>
                    <a:pt x="120919" y="177080"/>
                  </a:lnTo>
                  <a:lnTo>
                    <a:pt x="127041" y="176537"/>
                  </a:lnTo>
                  <a:lnTo>
                    <a:pt x="130820" y="175712"/>
                  </a:lnTo>
                  <a:lnTo>
                    <a:pt x="134498" y="174876"/>
                  </a:lnTo>
                  <a:lnTo>
                    <a:pt x="135389" y="174983"/>
                  </a:lnTo>
                  <a:lnTo>
                    <a:pt x="136642" y="173854"/>
                  </a:lnTo>
                  <a:lnTo>
                    <a:pt x="149700" y="169029"/>
                  </a:lnTo>
                  <a:lnTo>
                    <a:pt x="161283" y="162747"/>
                  </a:lnTo>
                  <a:lnTo>
                    <a:pt x="171358" y="155005"/>
                  </a:lnTo>
                  <a:lnTo>
                    <a:pt x="180043" y="144537"/>
                  </a:lnTo>
                  <a:lnTo>
                    <a:pt x="181287" y="142129"/>
                  </a:lnTo>
                  <a:lnTo>
                    <a:pt x="182346" y="140977"/>
                  </a:lnTo>
                  <a:lnTo>
                    <a:pt x="183353" y="139819"/>
                  </a:lnTo>
                  <a:lnTo>
                    <a:pt x="183086" y="138508"/>
                  </a:lnTo>
                  <a:lnTo>
                    <a:pt x="183221" y="137245"/>
                  </a:lnTo>
                  <a:lnTo>
                    <a:pt x="184477" y="136117"/>
                  </a:lnTo>
                  <a:lnTo>
                    <a:pt x="185386" y="134947"/>
                  </a:lnTo>
                  <a:lnTo>
                    <a:pt x="186445" y="133795"/>
                  </a:lnTo>
                  <a:lnTo>
                    <a:pt x="197025" y="92855"/>
                  </a:lnTo>
                  <a:lnTo>
                    <a:pt x="194517" y="92554"/>
                  </a:lnTo>
                  <a:lnTo>
                    <a:pt x="193773" y="91185"/>
                  </a:lnTo>
                  <a:lnTo>
                    <a:pt x="194412" y="87425"/>
                  </a:lnTo>
                  <a:lnTo>
                    <a:pt x="195129" y="84952"/>
                  </a:lnTo>
                  <a:lnTo>
                    <a:pt x="196375" y="81265"/>
                  </a:lnTo>
                  <a:lnTo>
                    <a:pt x="192774" y="65482"/>
                  </a:lnTo>
                  <a:lnTo>
                    <a:pt x="164548" y="28829"/>
                  </a:lnTo>
                  <a:lnTo>
                    <a:pt x="118208" y="10464"/>
                  </a:lnTo>
                  <a:lnTo>
                    <a:pt x="164415" y="16021"/>
                  </a:lnTo>
                  <a:lnTo>
                    <a:pt x="174071" y="21020"/>
                  </a:lnTo>
                  <a:lnTo>
                    <a:pt x="191400" y="33338"/>
                  </a:lnTo>
                  <a:lnTo>
                    <a:pt x="203099" y="44978"/>
                  </a:lnTo>
                  <a:lnTo>
                    <a:pt x="191459" y="43578"/>
                  </a:lnTo>
                  <a:lnTo>
                    <a:pt x="195967" y="50516"/>
                  </a:lnTo>
                  <a:lnTo>
                    <a:pt x="199596" y="57348"/>
                  </a:lnTo>
                  <a:lnTo>
                    <a:pt x="202029" y="65316"/>
                  </a:lnTo>
                  <a:lnTo>
                    <a:pt x="206899" y="65902"/>
                  </a:lnTo>
                  <a:lnTo>
                    <a:pt x="206061" y="72197"/>
                  </a:lnTo>
                  <a:lnTo>
                    <a:pt x="205621" y="74702"/>
                  </a:lnTo>
                  <a:lnTo>
                    <a:pt x="204924" y="77176"/>
                  </a:lnTo>
                  <a:lnTo>
                    <a:pt x="205670" y="82383"/>
                  </a:lnTo>
                  <a:lnTo>
                    <a:pt x="206030" y="87543"/>
                  </a:lnTo>
                  <a:lnTo>
                    <a:pt x="205990" y="92655"/>
                  </a:lnTo>
                  <a:lnTo>
                    <a:pt x="213845" y="93599"/>
                  </a:lnTo>
                  <a:lnTo>
                    <a:pt x="213447" y="94831"/>
                  </a:lnTo>
                  <a:lnTo>
                    <a:pt x="209597" y="102042"/>
                  </a:lnTo>
                  <a:lnTo>
                    <a:pt x="204875" y="106591"/>
                  </a:lnTo>
                  <a:lnTo>
                    <a:pt x="204443" y="109097"/>
                  </a:lnTo>
                  <a:lnTo>
                    <a:pt x="212724" y="110094"/>
                  </a:lnTo>
                  <a:lnTo>
                    <a:pt x="210943" y="112438"/>
                  </a:lnTo>
                  <a:lnTo>
                    <a:pt x="213137" y="112701"/>
                  </a:lnTo>
                  <a:lnTo>
                    <a:pt x="214128" y="114100"/>
                  </a:lnTo>
                  <a:lnTo>
                    <a:pt x="214937" y="115476"/>
                  </a:lnTo>
                  <a:lnTo>
                    <a:pt x="214661" y="116722"/>
                  </a:lnTo>
                  <a:lnTo>
                    <a:pt x="202171" y="130570"/>
                  </a:lnTo>
                  <a:lnTo>
                    <a:pt x="195981" y="134942"/>
                  </a:lnTo>
                  <a:lnTo>
                    <a:pt x="194966" y="137378"/>
                  </a:lnTo>
                  <a:lnTo>
                    <a:pt x="194034" y="138545"/>
                  </a:lnTo>
                  <a:lnTo>
                    <a:pt x="192889" y="140966"/>
                  </a:lnTo>
                  <a:lnTo>
                    <a:pt x="202842" y="142163"/>
                  </a:lnTo>
                  <a:lnTo>
                    <a:pt x="197133" y="146593"/>
                  </a:lnTo>
                  <a:lnTo>
                    <a:pt x="186024" y="155490"/>
                  </a:lnTo>
                  <a:lnTo>
                    <a:pt x="180958" y="157439"/>
                  </a:lnTo>
                  <a:lnTo>
                    <a:pt x="179352" y="158525"/>
                  </a:lnTo>
                  <a:lnTo>
                    <a:pt x="207468" y="161907"/>
                  </a:lnTo>
                  <a:lnTo>
                    <a:pt x="203073" y="165215"/>
                  </a:lnTo>
                  <a:lnTo>
                    <a:pt x="194699" y="170604"/>
                  </a:lnTo>
                  <a:lnTo>
                    <a:pt x="174993" y="168234"/>
                  </a:lnTo>
                  <a:lnTo>
                    <a:pt x="172276" y="169186"/>
                  </a:lnTo>
                  <a:lnTo>
                    <a:pt x="169136" y="170088"/>
                  </a:lnTo>
                  <a:lnTo>
                    <a:pt x="165793" y="170965"/>
                  </a:lnTo>
                  <a:lnTo>
                    <a:pt x="164754" y="171811"/>
                  </a:lnTo>
                  <a:lnTo>
                    <a:pt x="163813" y="172006"/>
                  </a:lnTo>
                  <a:lnTo>
                    <a:pt x="187250" y="174825"/>
                  </a:lnTo>
                  <a:lnTo>
                    <a:pt x="185388" y="175880"/>
                  </a:lnTo>
                  <a:lnTo>
                    <a:pt x="175554" y="178534"/>
                  </a:lnTo>
                  <a:lnTo>
                    <a:pt x="166010" y="181224"/>
                  </a:lnTo>
                  <a:lnTo>
                    <a:pt x="157519" y="181482"/>
                  </a:lnTo>
                  <a:lnTo>
                    <a:pt x="149485" y="183074"/>
                  </a:lnTo>
                  <a:lnTo>
                    <a:pt x="142224" y="182201"/>
                  </a:lnTo>
                  <a:lnTo>
                    <a:pt x="140633" y="183288"/>
                  </a:lnTo>
                  <a:lnTo>
                    <a:pt x="139326" y="183131"/>
                  </a:lnTo>
                  <a:lnTo>
                    <a:pt x="132301" y="184845"/>
                  </a:lnTo>
                  <a:lnTo>
                    <a:pt x="115798" y="187976"/>
                  </a:lnTo>
                  <a:lnTo>
                    <a:pt x="114835" y="187860"/>
                  </a:lnTo>
                  <a:lnTo>
                    <a:pt x="111224" y="191263"/>
                  </a:lnTo>
                  <a:lnTo>
                    <a:pt x="100775" y="190007"/>
                  </a:lnTo>
                  <a:lnTo>
                    <a:pt x="98783" y="191046"/>
                  </a:lnTo>
                  <a:lnTo>
                    <a:pt x="87853" y="194848"/>
                  </a:lnTo>
                  <a:lnTo>
                    <a:pt x="82349" y="200582"/>
                  </a:lnTo>
                  <a:lnTo>
                    <a:pt x="79668" y="207934"/>
                  </a:lnTo>
                  <a:lnTo>
                    <a:pt x="79195" y="209157"/>
                  </a:lnTo>
                  <a:lnTo>
                    <a:pt x="88402" y="210264"/>
                  </a:lnTo>
                  <a:lnTo>
                    <a:pt x="81909" y="217158"/>
                  </a:lnTo>
                  <a:lnTo>
                    <a:pt x="78066" y="217975"/>
                  </a:lnTo>
                  <a:lnTo>
                    <a:pt x="77314" y="217884"/>
                  </a:lnTo>
                  <a:lnTo>
                    <a:pt x="76116" y="225415"/>
                  </a:lnTo>
                  <a:lnTo>
                    <a:pt x="93301" y="227482"/>
                  </a:lnTo>
                  <a:lnTo>
                    <a:pt x="88347" y="228166"/>
                  </a:lnTo>
                  <a:lnTo>
                    <a:pt x="77957" y="232033"/>
                  </a:lnTo>
                  <a:lnTo>
                    <a:pt x="73510" y="232777"/>
                  </a:lnTo>
                  <a:lnTo>
                    <a:pt x="72416" y="233924"/>
                  </a:lnTo>
                  <a:close/>
                </a:path>
                <a:path w="229234" h="236855">
                  <a:moveTo>
                    <a:pt x="225142" y="83446"/>
                  </a:moveTo>
                  <a:lnTo>
                    <a:pt x="215521" y="82289"/>
                  </a:lnTo>
                  <a:lnTo>
                    <a:pt x="211014" y="71513"/>
                  </a:lnTo>
                  <a:lnTo>
                    <a:pt x="205384" y="61882"/>
                  </a:lnTo>
                  <a:lnTo>
                    <a:pt x="198883" y="52146"/>
                  </a:lnTo>
                  <a:lnTo>
                    <a:pt x="191459" y="43578"/>
                  </a:lnTo>
                  <a:lnTo>
                    <a:pt x="203099" y="44978"/>
                  </a:lnTo>
                  <a:lnTo>
                    <a:pt x="206024" y="47888"/>
                  </a:lnTo>
                  <a:lnTo>
                    <a:pt x="217440" y="64611"/>
                  </a:lnTo>
                  <a:lnTo>
                    <a:pt x="225142" y="83446"/>
                  </a:lnTo>
                  <a:close/>
                </a:path>
                <a:path w="229234" h="236855">
                  <a:moveTo>
                    <a:pt x="64677" y="87170"/>
                  </a:moveTo>
                  <a:lnTo>
                    <a:pt x="60052" y="85335"/>
                  </a:lnTo>
                  <a:lnTo>
                    <a:pt x="28067" y="81488"/>
                  </a:lnTo>
                  <a:lnTo>
                    <a:pt x="27653" y="80159"/>
                  </a:lnTo>
                  <a:lnTo>
                    <a:pt x="21664" y="76880"/>
                  </a:lnTo>
                  <a:lnTo>
                    <a:pt x="9122" y="70255"/>
                  </a:lnTo>
                  <a:lnTo>
                    <a:pt x="2917" y="68229"/>
                  </a:lnTo>
                  <a:lnTo>
                    <a:pt x="28814" y="71344"/>
                  </a:lnTo>
                  <a:lnTo>
                    <a:pt x="30331" y="67689"/>
                  </a:lnTo>
                  <a:lnTo>
                    <a:pt x="33522" y="64235"/>
                  </a:lnTo>
                  <a:lnTo>
                    <a:pt x="38342" y="60978"/>
                  </a:lnTo>
                  <a:lnTo>
                    <a:pt x="44651" y="56620"/>
                  </a:lnTo>
                  <a:lnTo>
                    <a:pt x="82467" y="40702"/>
                  </a:lnTo>
                  <a:lnTo>
                    <a:pt x="91059" y="40456"/>
                  </a:lnTo>
                  <a:lnTo>
                    <a:pt x="99605" y="41484"/>
                  </a:lnTo>
                  <a:lnTo>
                    <a:pt x="108526" y="43836"/>
                  </a:lnTo>
                  <a:lnTo>
                    <a:pt x="116646" y="48650"/>
                  </a:lnTo>
                  <a:lnTo>
                    <a:pt x="124068" y="53381"/>
                  </a:lnTo>
                  <a:lnTo>
                    <a:pt x="83819" y="48539"/>
                  </a:lnTo>
                  <a:lnTo>
                    <a:pt x="84583" y="49911"/>
                  </a:lnTo>
                  <a:lnTo>
                    <a:pt x="85457" y="50016"/>
                  </a:lnTo>
                  <a:lnTo>
                    <a:pt x="90475" y="51898"/>
                  </a:lnTo>
                  <a:lnTo>
                    <a:pt x="91434" y="54572"/>
                  </a:lnTo>
                  <a:lnTo>
                    <a:pt x="130443" y="59264"/>
                  </a:lnTo>
                  <a:lnTo>
                    <a:pt x="131294" y="60645"/>
                  </a:lnTo>
                  <a:lnTo>
                    <a:pt x="107186" y="57746"/>
                  </a:lnTo>
                  <a:lnTo>
                    <a:pt x="99798" y="59416"/>
                  </a:lnTo>
                  <a:lnTo>
                    <a:pt x="62807" y="54966"/>
                  </a:lnTo>
                  <a:lnTo>
                    <a:pt x="61773" y="56121"/>
                  </a:lnTo>
                  <a:lnTo>
                    <a:pt x="68451" y="56924"/>
                  </a:lnTo>
                  <a:lnTo>
                    <a:pt x="65966" y="57904"/>
                  </a:lnTo>
                  <a:lnTo>
                    <a:pt x="67404" y="58077"/>
                  </a:lnTo>
                  <a:lnTo>
                    <a:pt x="69157" y="59568"/>
                  </a:lnTo>
                  <a:lnTo>
                    <a:pt x="75330" y="62868"/>
                  </a:lnTo>
                  <a:lnTo>
                    <a:pt x="76865" y="64332"/>
                  </a:lnTo>
                  <a:lnTo>
                    <a:pt x="87353" y="65594"/>
                  </a:lnTo>
                  <a:lnTo>
                    <a:pt x="85537" y="66654"/>
                  </a:lnTo>
                  <a:lnTo>
                    <a:pt x="84326" y="67788"/>
                  </a:lnTo>
                  <a:lnTo>
                    <a:pt x="65526" y="65526"/>
                  </a:lnTo>
                  <a:lnTo>
                    <a:pt x="67244" y="67012"/>
                  </a:lnTo>
                  <a:lnTo>
                    <a:pt x="51471" y="65115"/>
                  </a:lnTo>
                  <a:lnTo>
                    <a:pt x="54174" y="66719"/>
                  </a:lnTo>
                  <a:lnTo>
                    <a:pt x="56714" y="68304"/>
                  </a:lnTo>
                  <a:lnTo>
                    <a:pt x="59105" y="69871"/>
                  </a:lnTo>
                  <a:lnTo>
                    <a:pt x="79483" y="72322"/>
                  </a:lnTo>
                  <a:lnTo>
                    <a:pt x="78272" y="73455"/>
                  </a:lnTo>
                  <a:lnTo>
                    <a:pt x="40192" y="68875"/>
                  </a:lnTo>
                  <a:lnTo>
                    <a:pt x="37266" y="72361"/>
                  </a:lnTo>
                  <a:lnTo>
                    <a:pt x="35684" y="73450"/>
                  </a:lnTo>
                  <a:lnTo>
                    <a:pt x="35009" y="75927"/>
                  </a:lnTo>
                  <a:lnTo>
                    <a:pt x="71978" y="80373"/>
                  </a:lnTo>
                  <a:lnTo>
                    <a:pt x="72796" y="81751"/>
                  </a:lnTo>
                  <a:lnTo>
                    <a:pt x="73087" y="81786"/>
                  </a:lnTo>
                  <a:lnTo>
                    <a:pt x="72797" y="84309"/>
                  </a:lnTo>
                  <a:lnTo>
                    <a:pt x="72489" y="84272"/>
                  </a:lnTo>
                  <a:lnTo>
                    <a:pt x="69038" y="86415"/>
                  </a:lnTo>
                  <a:lnTo>
                    <a:pt x="64677" y="87170"/>
                  </a:lnTo>
                  <a:close/>
                </a:path>
                <a:path w="229234" h="236855">
                  <a:moveTo>
                    <a:pt x="130443" y="59264"/>
                  </a:moveTo>
                  <a:lnTo>
                    <a:pt x="91434" y="54572"/>
                  </a:lnTo>
                  <a:lnTo>
                    <a:pt x="93131" y="53497"/>
                  </a:lnTo>
                  <a:lnTo>
                    <a:pt x="95330" y="52482"/>
                  </a:lnTo>
                  <a:lnTo>
                    <a:pt x="97869" y="51509"/>
                  </a:lnTo>
                  <a:lnTo>
                    <a:pt x="94326" y="51082"/>
                  </a:lnTo>
                  <a:lnTo>
                    <a:pt x="94334" y="49804"/>
                  </a:lnTo>
                  <a:lnTo>
                    <a:pt x="124068" y="53381"/>
                  </a:lnTo>
                  <a:lnTo>
                    <a:pt x="130443" y="59264"/>
                  </a:lnTo>
                  <a:close/>
                </a:path>
                <a:path w="229234" h="236855">
                  <a:moveTo>
                    <a:pt x="205495" y="65733"/>
                  </a:moveTo>
                  <a:lnTo>
                    <a:pt x="202542" y="65378"/>
                  </a:lnTo>
                  <a:lnTo>
                    <a:pt x="203459" y="64209"/>
                  </a:lnTo>
                  <a:lnTo>
                    <a:pt x="205495" y="65733"/>
                  </a:lnTo>
                  <a:close/>
                </a:path>
                <a:path w="229234" h="236855">
                  <a:moveTo>
                    <a:pt x="68085" y="234683"/>
                  </a:moveTo>
                  <a:lnTo>
                    <a:pt x="22352" y="229182"/>
                  </a:lnTo>
                  <a:lnTo>
                    <a:pt x="22167" y="227880"/>
                  </a:lnTo>
                  <a:lnTo>
                    <a:pt x="21020" y="216230"/>
                  </a:lnTo>
                  <a:lnTo>
                    <a:pt x="22409" y="204885"/>
                  </a:lnTo>
                  <a:lnTo>
                    <a:pt x="44540" y="164056"/>
                  </a:lnTo>
                  <a:lnTo>
                    <a:pt x="87228" y="142328"/>
                  </a:lnTo>
                  <a:lnTo>
                    <a:pt x="104828" y="135491"/>
                  </a:lnTo>
                  <a:lnTo>
                    <a:pt x="120250" y="125833"/>
                  </a:lnTo>
                  <a:lnTo>
                    <a:pt x="131134" y="114351"/>
                  </a:lnTo>
                  <a:lnTo>
                    <a:pt x="135576" y="98256"/>
                  </a:lnTo>
                  <a:lnTo>
                    <a:pt x="134593" y="87904"/>
                  </a:lnTo>
                  <a:lnTo>
                    <a:pt x="131397" y="77287"/>
                  </a:lnTo>
                  <a:lnTo>
                    <a:pt x="126024" y="67687"/>
                  </a:lnTo>
                  <a:lnTo>
                    <a:pt x="118507" y="60387"/>
                  </a:lnTo>
                  <a:lnTo>
                    <a:pt x="113274" y="58478"/>
                  </a:lnTo>
                  <a:lnTo>
                    <a:pt x="131294" y="60645"/>
                  </a:lnTo>
                  <a:lnTo>
                    <a:pt x="139802" y="74460"/>
                  </a:lnTo>
                  <a:lnTo>
                    <a:pt x="144119" y="92888"/>
                  </a:lnTo>
                  <a:lnTo>
                    <a:pt x="142409" y="110590"/>
                  </a:lnTo>
                  <a:lnTo>
                    <a:pt x="111622" y="141424"/>
                  </a:lnTo>
                  <a:lnTo>
                    <a:pt x="76866" y="155152"/>
                  </a:lnTo>
                  <a:lnTo>
                    <a:pt x="72217" y="157151"/>
                  </a:lnTo>
                  <a:lnTo>
                    <a:pt x="39868" y="185239"/>
                  </a:lnTo>
                  <a:lnTo>
                    <a:pt x="30299" y="222463"/>
                  </a:lnTo>
                  <a:lnTo>
                    <a:pt x="29805" y="227520"/>
                  </a:lnTo>
                  <a:lnTo>
                    <a:pt x="30949" y="227658"/>
                  </a:lnTo>
                  <a:lnTo>
                    <a:pt x="37754" y="229755"/>
                  </a:lnTo>
                  <a:lnTo>
                    <a:pt x="69674" y="233595"/>
                  </a:lnTo>
                  <a:lnTo>
                    <a:pt x="68085" y="234683"/>
                  </a:lnTo>
                  <a:close/>
                </a:path>
                <a:path w="229234" h="236855">
                  <a:moveTo>
                    <a:pt x="87353" y="65594"/>
                  </a:moveTo>
                  <a:lnTo>
                    <a:pt x="76865" y="64332"/>
                  </a:lnTo>
                  <a:lnTo>
                    <a:pt x="78813" y="62008"/>
                  </a:lnTo>
                  <a:lnTo>
                    <a:pt x="79676" y="62112"/>
                  </a:lnTo>
                  <a:lnTo>
                    <a:pt x="76850" y="59214"/>
                  </a:lnTo>
                  <a:lnTo>
                    <a:pt x="74417" y="58921"/>
                  </a:lnTo>
                  <a:lnTo>
                    <a:pt x="73510" y="57533"/>
                  </a:lnTo>
                  <a:lnTo>
                    <a:pt x="62916" y="56259"/>
                  </a:lnTo>
                  <a:lnTo>
                    <a:pt x="62807" y="54966"/>
                  </a:lnTo>
                  <a:lnTo>
                    <a:pt x="99798" y="59416"/>
                  </a:lnTo>
                  <a:lnTo>
                    <a:pt x="94620" y="61351"/>
                  </a:lnTo>
                  <a:lnTo>
                    <a:pt x="87353" y="65594"/>
                  </a:lnTo>
                  <a:close/>
                </a:path>
                <a:path w="229234" h="236855">
                  <a:moveTo>
                    <a:pt x="213845" y="93599"/>
                  </a:moveTo>
                  <a:lnTo>
                    <a:pt x="205990" y="92655"/>
                  </a:lnTo>
                  <a:lnTo>
                    <a:pt x="207676" y="90299"/>
                  </a:lnTo>
                  <a:lnTo>
                    <a:pt x="209410" y="86670"/>
                  </a:lnTo>
                  <a:lnTo>
                    <a:pt x="211102" y="81757"/>
                  </a:lnTo>
                  <a:lnTo>
                    <a:pt x="212493" y="80645"/>
                  </a:lnTo>
                  <a:lnTo>
                    <a:pt x="214714" y="80912"/>
                  </a:lnTo>
                  <a:lnTo>
                    <a:pt x="215247" y="82256"/>
                  </a:lnTo>
                  <a:lnTo>
                    <a:pt x="225142" y="83446"/>
                  </a:lnTo>
                  <a:lnTo>
                    <a:pt x="225600" y="86059"/>
                  </a:lnTo>
                  <a:lnTo>
                    <a:pt x="216638" y="84981"/>
                  </a:lnTo>
                  <a:lnTo>
                    <a:pt x="213845" y="93599"/>
                  </a:lnTo>
                  <a:close/>
                </a:path>
                <a:path w="229234" h="236855">
                  <a:moveTo>
                    <a:pt x="80694" y="71188"/>
                  </a:moveTo>
                  <a:lnTo>
                    <a:pt x="69966" y="69898"/>
                  </a:lnTo>
                  <a:lnTo>
                    <a:pt x="71013" y="68745"/>
                  </a:lnTo>
                  <a:lnTo>
                    <a:pt x="70511" y="68684"/>
                  </a:lnTo>
                  <a:lnTo>
                    <a:pt x="66592" y="65655"/>
                  </a:lnTo>
                  <a:lnTo>
                    <a:pt x="84326" y="67788"/>
                  </a:lnTo>
                  <a:lnTo>
                    <a:pt x="80694" y="71188"/>
                  </a:lnTo>
                  <a:close/>
                </a:path>
                <a:path w="229234" h="236855">
                  <a:moveTo>
                    <a:pt x="79483" y="72322"/>
                  </a:moveTo>
                  <a:lnTo>
                    <a:pt x="59105" y="69871"/>
                  </a:lnTo>
                  <a:lnTo>
                    <a:pt x="58396" y="68506"/>
                  </a:lnTo>
                  <a:lnTo>
                    <a:pt x="55605" y="66892"/>
                  </a:lnTo>
                  <a:lnTo>
                    <a:pt x="53568" y="65367"/>
                  </a:lnTo>
                  <a:lnTo>
                    <a:pt x="67244" y="67012"/>
                  </a:lnTo>
                  <a:lnTo>
                    <a:pt x="68915" y="68492"/>
                  </a:lnTo>
                  <a:lnTo>
                    <a:pt x="69966" y="69898"/>
                  </a:lnTo>
                  <a:lnTo>
                    <a:pt x="80694" y="71188"/>
                  </a:lnTo>
                  <a:lnTo>
                    <a:pt x="79483" y="72322"/>
                  </a:lnTo>
                  <a:close/>
                </a:path>
                <a:path w="229234" h="236855">
                  <a:moveTo>
                    <a:pt x="226976" y="128437"/>
                  </a:moveTo>
                  <a:lnTo>
                    <a:pt x="218405" y="127406"/>
                  </a:lnTo>
                  <a:lnTo>
                    <a:pt x="219711" y="119888"/>
                  </a:lnTo>
                  <a:lnTo>
                    <a:pt x="220398" y="114854"/>
                  </a:lnTo>
                  <a:lnTo>
                    <a:pt x="220638" y="105929"/>
                  </a:lnTo>
                  <a:lnTo>
                    <a:pt x="219396" y="95546"/>
                  </a:lnTo>
                  <a:lnTo>
                    <a:pt x="216655" y="84983"/>
                  </a:lnTo>
                  <a:lnTo>
                    <a:pt x="225600" y="86059"/>
                  </a:lnTo>
                  <a:lnTo>
                    <a:pt x="229039" y="105660"/>
                  </a:lnTo>
                  <a:lnTo>
                    <a:pt x="227814" y="125979"/>
                  </a:lnTo>
                  <a:lnTo>
                    <a:pt x="226976" y="128437"/>
                  </a:lnTo>
                  <a:close/>
                </a:path>
                <a:path w="229234" h="236855">
                  <a:moveTo>
                    <a:pt x="70904" y="80244"/>
                  </a:moveTo>
                  <a:lnTo>
                    <a:pt x="35009" y="75927"/>
                  </a:lnTo>
                  <a:lnTo>
                    <a:pt x="39115" y="75141"/>
                  </a:lnTo>
                  <a:lnTo>
                    <a:pt x="47143" y="76107"/>
                  </a:lnTo>
                  <a:lnTo>
                    <a:pt x="43110" y="73064"/>
                  </a:lnTo>
                  <a:lnTo>
                    <a:pt x="40714" y="70217"/>
                  </a:lnTo>
                  <a:lnTo>
                    <a:pt x="40327" y="70171"/>
                  </a:lnTo>
                  <a:lnTo>
                    <a:pt x="40192" y="68875"/>
                  </a:lnTo>
                  <a:lnTo>
                    <a:pt x="78272" y="73455"/>
                  </a:lnTo>
                  <a:lnTo>
                    <a:pt x="73430" y="77990"/>
                  </a:lnTo>
                  <a:lnTo>
                    <a:pt x="70904" y="80244"/>
                  </a:lnTo>
                  <a:close/>
                </a:path>
                <a:path w="229234" h="236855">
                  <a:moveTo>
                    <a:pt x="212724" y="110094"/>
                  </a:moveTo>
                  <a:lnTo>
                    <a:pt x="204443" y="109097"/>
                  </a:lnTo>
                  <a:lnTo>
                    <a:pt x="205621" y="107960"/>
                  </a:lnTo>
                  <a:lnTo>
                    <a:pt x="208381" y="104454"/>
                  </a:lnTo>
                  <a:lnTo>
                    <a:pt x="210578" y="102160"/>
                  </a:lnTo>
                  <a:lnTo>
                    <a:pt x="213353" y="97378"/>
                  </a:lnTo>
                  <a:lnTo>
                    <a:pt x="217869" y="97921"/>
                  </a:lnTo>
                  <a:lnTo>
                    <a:pt x="218719" y="100581"/>
                  </a:lnTo>
                  <a:lnTo>
                    <a:pt x="218612" y="101848"/>
                  </a:lnTo>
                  <a:lnTo>
                    <a:pt x="215972" y="105368"/>
                  </a:lnTo>
                  <a:lnTo>
                    <a:pt x="213615" y="108921"/>
                  </a:lnTo>
                  <a:lnTo>
                    <a:pt x="212724" y="110094"/>
                  </a:lnTo>
                  <a:close/>
                </a:path>
                <a:path w="229234" h="236855">
                  <a:moveTo>
                    <a:pt x="202842" y="142163"/>
                  </a:moveTo>
                  <a:lnTo>
                    <a:pt x="192889" y="140966"/>
                  </a:lnTo>
                  <a:lnTo>
                    <a:pt x="200357" y="135468"/>
                  </a:lnTo>
                  <a:lnTo>
                    <a:pt x="214512" y="125658"/>
                  </a:lnTo>
                  <a:lnTo>
                    <a:pt x="217982" y="126076"/>
                  </a:lnTo>
                  <a:lnTo>
                    <a:pt x="218405" y="127406"/>
                  </a:lnTo>
                  <a:lnTo>
                    <a:pt x="226976" y="128437"/>
                  </a:lnTo>
                  <a:lnTo>
                    <a:pt x="225719" y="132123"/>
                  </a:lnTo>
                  <a:lnTo>
                    <a:pt x="217117" y="131088"/>
                  </a:lnTo>
                  <a:lnTo>
                    <a:pt x="202842" y="142163"/>
                  </a:lnTo>
                  <a:close/>
                </a:path>
                <a:path w="229234" h="236855">
                  <a:moveTo>
                    <a:pt x="207468" y="161907"/>
                  </a:moveTo>
                  <a:lnTo>
                    <a:pt x="181482" y="158781"/>
                  </a:lnTo>
                  <a:lnTo>
                    <a:pt x="185665" y="156726"/>
                  </a:lnTo>
                  <a:lnTo>
                    <a:pt x="188451" y="155782"/>
                  </a:lnTo>
                  <a:lnTo>
                    <a:pt x="191158" y="154828"/>
                  </a:lnTo>
                  <a:lnTo>
                    <a:pt x="217117" y="131088"/>
                  </a:lnTo>
                  <a:lnTo>
                    <a:pt x="225719" y="132123"/>
                  </a:lnTo>
                  <a:lnTo>
                    <a:pt x="221529" y="144411"/>
                  </a:lnTo>
                  <a:lnTo>
                    <a:pt x="210397" y="159701"/>
                  </a:lnTo>
                  <a:lnTo>
                    <a:pt x="207468" y="161907"/>
                  </a:lnTo>
                  <a:close/>
                </a:path>
                <a:path w="229234" h="236855">
                  <a:moveTo>
                    <a:pt x="187250" y="174825"/>
                  </a:moveTo>
                  <a:lnTo>
                    <a:pt x="164425" y="172079"/>
                  </a:lnTo>
                  <a:lnTo>
                    <a:pt x="164754" y="171811"/>
                  </a:lnTo>
                  <a:lnTo>
                    <a:pt x="167729" y="171197"/>
                  </a:lnTo>
                  <a:lnTo>
                    <a:pt x="171095" y="170323"/>
                  </a:lnTo>
                  <a:lnTo>
                    <a:pt x="175524" y="169577"/>
                  </a:lnTo>
                  <a:lnTo>
                    <a:pt x="176726" y="169721"/>
                  </a:lnTo>
                  <a:lnTo>
                    <a:pt x="178048" y="168601"/>
                  </a:lnTo>
                  <a:lnTo>
                    <a:pt x="194699" y="170604"/>
                  </a:lnTo>
                  <a:lnTo>
                    <a:pt x="187250" y="174825"/>
                  </a:lnTo>
                  <a:close/>
                </a:path>
                <a:path w="229234" h="236855">
                  <a:moveTo>
                    <a:pt x="164425" y="172079"/>
                  </a:moveTo>
                  <a:lnTo>
                    <a:pt x="163813" y="172006"/>
                  </a:lnTo>
                  <a:lnTo>
                    <a:pt x="164754" y="171811"/>
                  </a:lnTo>
                  <a:lnTo>
                    <a:pt x="164425" y="172079"/>
                  </a:lnTo>
                  <a:close/>
                </a:path>
                <a:path w="229234" h="236855">
                  <a:moveTo>
                    <a:pt x="88402" y="210264"/>
                  </a:moveTo>
                  <a:lnTo>
                    <a:pt x="79195" y="209157"/>
                  </a:lnTo>
                  <a:lnTo>
                    <a:pt x="80711" y="208060"/>
                  </a:lnTo>
                  <a:lnTo>
                    <a:pt x="85557" y="204805"/>
                  </a:lnTo>
                  <a:lnTo>
                    <a:pt x="86777" y="203673"/>
                  </a:lnTo>
                  <a:lnTo>
                    <a:pt x="93916" y="196857"/>
                  </a:lnTo>
                  <a:lnTo>
                    <a:pt x="98484" y="197406"/>
                  </a:lnTo>
                  <a:lnTo>
                    <a:pt x="99317" y="196227"/>
                  </a:lnTo>
                  <a:lnTo>
                    <a:pt x="100431" y="193803"/>
                  </a:lnTo>
                  <a:lnTo>
                    <a:pt x="102372" y="190199"/>
                  </a:lnTo>
                  <a:lnTo>
                    <a:pt x="111224" y="191263"/>
                  </a:lnTo>
                  <a:lnTo>
                    <a:pt x="108533" y="194777"/>
                  </a:lnTo>
                  <a:lnTo>
                    <a:pt x="103125" y="205639"/>
                  </a:lnTo>
                  <a:lnTo>
                    <a:pt x="95830" y="204762"/>
                  </a:lnTo>
                  <a:lnTo>
                    <a:pt x="94655" y="205900"/>
                  </a:lnTo>
                  <a:lnTo>
                    <a:pt x="90760" y="207989"/>
                  </a:lnTo>
                  <a:lnTo>
                    <a:pt x="89485" y="209115"/>
                  </a:lnTo>
                  <a:lnTo>
                    <a:pt x="88402" y="210264"/>
                  </a:lnTo>
                  <a:close/>
                </a:path>
                <a:path w="229234" h="236855">
                  <a:moveTo>
                    <a:pt x="93301" y="227482"/>
                  </a:moveTo>
                  <a:lnTo>
                    <a:pt x="76885" y="225508"/>
                  </a:lnTo>
                  <a:lnTo>
                    <a:pt x="77658" y="223043"/>
                  </a:lnTo>
                  <a:lnTo>
                    <a:pt x="79008" y="221926"/>
                  </a:lnTo>
                  <a:lnTo>
                    <a:pt x="81064" y="220894"/>
                  </a:lnTo>
                  <a:lnTo>
                    <a:pt x="81776" y="218421"/>
                  </a:lnTo>
                  <a:lnTo>
                    <a:pt x="83948" y="216124"/>
                  </a:lnTo>
                  <a:lnTo>
                    <a:pt x="88577" y="211564"/>
                  </a:lnTo>
                  <a:lnTo>
                    <a:pt x="91385" y="210623"/>
                  </a:lnTo>
                  <a:lnTo>
                    <a:pt x="94661" y="208459"/>
                  </a:lnTo>
                  <a:lnTo>
                    <a:pt x="94990" y="207219"/>
                  </a:lnTo>
                  <a:lnTo>
                    <a:pt x="95381" y="205987"/>
                  </a:lnTo>
                  <a:lnTo>
                    <a:pt x="95830" y="204762"/>
                  </a:lnTo>
                  <a:lnTo>
                    <a:pt x="103125" y="205639"/>
                  </a:lnTo>
                  <a:lnTo>
                    <a:pt x="100441" y="212991"/>
                  </a:lnTo>
                  <a:lnTo>
                    <a:pt x="98713" y="219179"/>
                  </a:lnTo>
                  <a:lnTo>
                    <a:pt x="99916" y="219324"/>
                  </a:lnTo>
                  <a:lnTo>
                    <a:pt x="101211" y="220759"/>
                  </a:lnTo>
                  <a:lnTo>
                    <a:pt x="101868" y="220838"/>
                  </a:lnTo>
                  <a:lnTo>
                    <a:pt x="101992" y="223411"/>
                  </a:lnTo>
                  <a:lnTo>
                    <a:pt x="101727" y="223379"/>
                  </a:lnTo>
                  <a:lnTo>
                    <a:pt x="98255" y="226799"/>
                  </a:lnTo>
                  <a:lnTo>
                    <a:pt x="93301" y="227482"/>
                  </a:lnTo>
                  <a:close/>
                </a:path>
                <a:path w="229234" h="236855">
                  <a:moveTo>
                    <a:pt x="38996" y="236300"/>
                  </a:moveTo>
                  <a:lnTo>
                    <a:pt x="33627" y="235655"/>
                  </a:lnTo>
                  <a:lnTo>
                    <a:pt x="30697" y="234023"/>
                  </a:lnTo>
                  <a:lnTo>
                    <a:pt x="27869" y="233683"/>
                  </a:lnTo>
                  <a:lnTo>
                    <a:pt x="24466" y="231994"/>
                  </a:lnTo>
                  <a:lnTo>
                    <a:pt x="23996" y="230659"/>
                  </a:lnTo>
                  <a:lnTo>
                    <a:pt x="23689" y="230622"/>
                  </a:lnTo>
                  <a:lnTo>
                    <a:pt x="22989" y="229259"/>
                  </a:lnTo>
                  <a:lnTo>
                    <a:pt x="63634" y="234147"/>
                  </a:lnTo>
                  <a:lnTo>
                    <a:pt x="58643" y="234826"/>
                  </a:lnTo>
                  <a:lnTo>
                    <a:pt x="54032" y="235551"/>
                  </a:lnTo>
                  <a:lnTo>
                    <a:pt x="44616" y="235697"/>
                  </a:lnTo>
                  <a:lnTo>
                    <a:pt x="38996" y="236300"/>
                  </a:lnTo>
                  <a:close/>
                </a:path>
              </a:pathLst>
            </a:custGeom>
            <a:solidFill>
              <a:srgbClr val="040505"/>
            </a:solidFill>
          </p:spPr>
          <p:txBody>
            <a:bodyPr wrap="square" lIns="0" tIns="0" rIns="0" bIns="0" rtlCol="0"/>
            <a:lstStyle/>
            <a:p>
              <a:endParaRPr>
                <a:latin typeface="+mj-lt"/>
              </a:endParaRPr>
            </a:p>
          </p:txBody>
        </p:sp>
        <p:pic>
          <p:nvPicPr>
            <p:cNvPr id="5" name="object 5">
              <a:extLst>
                <a:ext uri="{FF2B5EF4-FFF2-40B4-BE49-F238E27FC236}">
                  <a16:creationId xmlns:a16="http://schemas.microsoft.com/office/drawing/2014/main" id="{C1DC3F81-7E29-4442-BE92-C7B7AB5849C7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19133" y="1495748"/>
              <a:ext cx="77810" cy="79499"/>
            </a:xfrm>
            <a:prstGeom prst="rect">
              <a:avLst/>
            </a:prstGeom>
          </p:spPr>
        </p:pic>
        <p:sp>
          <p:nvSpPr>
            <p:cNvPr id="6" name="object 6">
              <a:extLst>
                <a:ext uri="{FF2B5EF4-FFF2-40B4-BE49-F238E27FC236}">
                  <a16:creationId xmlns:a16="http://schemas.microsoft.com/office/drawing/2014/main" id="{720C4E28-9694-2128-9F60-714DD0E8F27F}"/>
                </a:ext>
              </a:extLst>
            </p:cNvPr>
            <p:cNvSpPr/>
            <p:nvPr/>
          </p:nvSpPr>
          <p:spPr>
            <a:xfrm>
              <a:off x="7199451" y="1268439"/>
              <a:ext cx="8890" cy="8255"/>
            </a:xfrm>
            <a:custGeom>
              <a:avLst/>
              <a:gdLst/>
              <a:ahLst/>
              <a:cxnLst/>
              <a:rect l="l" t="t" r="r" b="b"/>
              <a:pathLst>
                <a:path w="8890" h="8255">
                  <a:moveTo>
                    <a:pt x="6692" y="7656"/>
                  </a:moveTo>
                  <a:lnTo>
                    <a:pt x="3916" y="5619"/>
                  </a:lnTo>
                  <a:lnTo>
                    <a:pt x="3796" y="5437"/>
                  </a:lnTo>
                  <a:lnTo>
                    <a:pt x="0" y="1751"/>
                  </a:lnTo>
                  <a:lnTo>
                    <a:pt x="876" y="681"/>
                  </a:lnTo>
                  <a:lnTo>
                    <a:pt x="2912" y="199"/>
                  </a:lnTo>
                  <a:lnTo>
                    <a:pt x="3976" y="0"/>
                  </a:lnTo>
                  <a:lnTo>
                    <a:pt x="5681" y="338"/>
                  </a:lnTo>
                  <a:lnTo>
                    <a:pt x="6256" y="593"/>
                  </a:lnTo>
                  <a:lnTo>
                    <a:pt x="8393" y="2193"/>
                  </a:lnTo>
                  <a:lnTo>
                    <a:pt x="8497" y="4594"/>
                  </a:lnTo>
                  <a:lnTo>
                    <a:pt x="7613" y="7156"/>
                  </a:lnTo>
                  <a:lnTo>
                    <a:pt x="6692" y="7656"/>
                  </a:lnTo>
                  <a:close/>
                </a:path>
              </a:pathLst>
            </a:custGeom>
            <a:solidFill>
              <a:srgbClr val="040505"/>
            </a:solidFill>
          </p:spPr>
          <p:txBody>
            <a:bodyPr wrap="square" lIns="0" tIns="0" rIns="0" bIns="0" rtlCol="0"/>
            <a:lstStyle/>
            <a:p>
              <a:endParaRPr>
                <a:latin typeface="+mj-lt"/>
              </a:endParaRPr>
            </a:p>
          </p:txBody>
        </p:sp>
      </p:grpSp>
      <p:sp>
        <p:nvSpPr>
          <p:cNvPr id="7" name="object 7">
            <a:extLst>
              <a:ext uri="{FF2B5EF4-FFF2-40B4-BE49-F238E27FC236}">
                <a16:creationId xmlns:a16="http://schemas.microsoft.com/office/drawing/2014/main" id="{026B8B13-B68F-E111-4FB7-2C2DC340AE2F}"/>
              </a:ext>
            </a:extLst>
          </p:cNvPr>
          <p:cNvSpPr/>
          <p:nvPr/>
        </p:nvSpPr>
        <p:spPr>
          <a:xfrm>
            <a:off x="242339" y="2821370"/>
            <a:ext cx="3278977" cy="2967949"/>
          </a:xfrm>
          <a:custGeom>
            <a:avLst/>
            <a:gdLst/>
            <a:ahLst/>
            <a:cxnLst/>
            <a:rect l="l" t="t" r="r" b="b"/>
            <a:pathLst>
              <a:path w="3706495" h="1864360">
                <a:moveTo>
                  <a:pt x="3705967" y="1863905"/>
                </a:moveTo>
                <a:lnTo>
                  <a:pt x="0" y="1863905"/>
                </a:lnTo>
                <a:lnTo>
                  <a:pt x="0" y="0"/>
                </a:lnTo>
                <a:lnTo>
                  <a:pt x="3705967" y="0"/>
                </a:lnTo>
                <a:lnTo>
                  <a:pt x="3705967" y="1863905"/>
                </a:lnTo>
                <a:close/>
              </a:path>
            </a:pathLst>
          </a:custGeom>
          <a:solidFill>
            <a:srgbClr val="B3D0EB"/>
          </a:solidFill>
        </p:spPr>
        <p:txBody>
          <a:bodyPr wrap="square" lIns="0" tIns="0" rIns="0" bIns="0" rtlCol="0"/>
          <a:lstStyle/>
          <a:p>
            <a:endParaRPr sz="1400" dirty="0">
              <a:latin typeface="+mj-lt"/>
            </a:endParaRP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A2F429C0-A9B7-8EB8-F5A0-08DFBB474165}"/>
              </a:ext>
            </a:extLst>
          </p:cNvPr>
          <p:cNvSpPr txBox="1"/>
          <p:nvPr/>
        </p:nvSpPr>
        <p:spPr>
          <a:xfrm>
            <a:off x="315496" y="2882330"/>
            <a:ext cx="2987418" cy="24750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1400" b="1" u="sng" spc="-5" dirty="0">
                <a:solidFill>
                  <a:srgbClr val="00254B"/>
                </a:solidFill>
                <a:uFill>
                  <a:solidFill>
                    <a:srgbClr val="00254B"/>
                  </a:solidFill>
                </a:uFill>
                <a:latin typeface="+mj-lt"/>
                <a:cs typeface="Arial"/>
              </a:rPr>
              <a:t>Ob</a:t>
            </a:r>
            <a:r>
              <a:rPr lang="fr-FR" sz="1400" b="1" spc="-5" dirty="0">
                <a:solidFill>
                  <a:srgbClr val="00254B"/>
                </a:solidFill>
                <a:latin typeface="+mj-lt"/>
                <a:cs typeface="Arial"/>
              </a:rPr>
              <a:t>j</a:t>
            </a:r>
            <a:r>
              <a:rPr lang="fr-FR" sz="1400" b="1" u="sng" spc="-5" dirty="0">
                <a:solidFill>
                  <a:srgbClr val="00254B"/>
                </a:solidFill>
                <a:uFill>
                  <a:solidFill>
                    <a:srgbClr val="00254B"/>
                  </a:solidFill>
                </a:uFill>
                <a:latin typeface="+mj-lt"/>
                <a:cs typeface="Arial"/>
              </a:rPr>
              <a:t>ectifs</a:t>
            </a:r>
            <a:r>
              <a:rPr lang="fr-FR" sz="1400" b="1" u="sng" spc="-65" dirty="0">
                <a:solidFill>
                  <a:srgbClr val="00254B"/>
                </a:solidFill>
                <a:uFill>
                  <a:solidFill>
                    <a:srgbClr val="00254B"/>
                  </a:solidFill>
                </a:uFill>
                <a:latin typeface="+mj-lt"/>
                <a:cs typeface="Arial"/>
              </a:rPr>
              <a:t> </a:t>
            </a:r>
            <a:r>
              <a:rPr lang="fr-FR" sz="1400" b="1" dirty="0">
                <a:solidFill>
                  <a:srgbClr val="00254B"/>
                </a:solidFill>
                <a:latin typeface="+mj-lt"/>
                <a:cs typeface="Arial"/>
              </a:rPr>
              <a:t>: 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54B"/>
                </a:solidFill>
                <a:latin typeface="+mj-lt"/>
                <a:cs typeface="Arial"/>
              </a:rPr>
              <a:t>Comprendre les enjeux contractuels de la cybersécurité, les nouveaux textes – Directive NIS 2 et Règlement DORA, les obligations et les responsabilités y afférentes.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400" dirty="0"/>
              <a:t>Maîtriser la négociation contractuelle et les clauses contractuelles essentielles ; et au regard de la mise en conformité NIS 2 et DORA.</a:t>
            </a:r>
          </a:p>
        </p:txBody>
      </p:sp>
      <p:grpSp>
        <p:nvGrpSpPr>
          <p:cNvPr id="9" name="object 9">
            <a:extLst>
              <a:ext uri="{FF2B5EF4-FFF2-40B4-BE49-F238E27FC236}">
                <a16:creationId xmlns:a16="http://schemas.microsoft.com/office/drawing/2014/main" id="{E1B87A3B-5C0F-12CF-BB69-F71A350F44C0}"/>
              </a:ext>
            </a:extLst>
          </p:cNvPr>
          <p:cNvGrpSpPr/>
          <p:nvPr/>
        </p:nvGrpSpPr>
        <p:grpSpPr>
          <a:xfrm>
            <a:off x="3067820" y="2922771"/>
            <a:ext cx="306567" cy="306402"/>
            <a:chOff x="3145459" y="2638208"/>
            <a:chExt cx="538480" cy="535940"/>
          </a:xfrm>
        </p:grpSpPr>
        <p:pic>
          <p:nvPicPr>
            <p:cNvPr id="11" name="object 11">
              <a:extLst>
                <a:ext uri="{FF2B5EF4-FFF2-40B4-BE49-F238E27FC236}">
                  <a16:creationId xmlns:a16="http://schemas.microsoft.com/office/drawing/2014/main" id="{8E2D431F-D786-D6B4-94FA-12E0A15D1DCF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03961" y="2815939"/>
              <a:ext cx="199678" cy="199678"/>
            </a:xfrm>
            <a:prstGeom prst="rect">
              <a:avLst/>
            </a:prstGeom>
          </p:spPr>
        </p:pic>
        <p:sp>
          <p:nvSpPr>
            <p:cNvPr id="12" name="object 12">
              <a:extLst>
                <a:ext uri="{FF2B5EF4-FFF2-40B4-BE49-F238E27FC236}">
                  <a16:creationId xmlns:a16="http://schemas.microsoft.com/office/drawing/2014/main" id="{D2D10767-B198-79AD-3D20-9A995132A058}"/>
                </a:ext>
              </a:extLst>
            </p:cNvPr>
            <p:cNvSpPr/>
            <p:nvPr/>
          </p:nvSpPr>
          <p:spPr>
            <a:xfrm>
              <a:off x="3145459" y="2638208"/>
              <a:ext cx="538480" cy="535940"/>
            </a:xfrm>
            <a:custGeom>
              <a:avLst/>
              <a:gdLst/>
              <a:ahLst/>
              <a:cxnLst/>
              <a:rect l="l" t="t" r="r" b="b"/>
              <a:pathLst>
                <a:path w="538479" h="535939">
                  <a:moveTo>
                    <a:pt x="434162" y="272453"/>
                  </a:moveTo>
                  <a:lnTo>
                    <a:pt x="430022" y="268312"/>
                  </a:lnTo>
                  <a:lnTo>
                    <a:pt x="419785" y="268312"/>
                  </a:lnTo>
                  <a:lnTo>
                    <a:pt x="415645" y="272453"/>
                  </a:lnTo>
                  <a:lnTo>
                    <a:pt x="415645" y="277571"/>
                  </a:lnTo>
                  <a:lnTo>
                    <a:pt x="407606" y="327253"/>
                  </a:lnTo>
                  <a:lnTo>
                    <a:pt x="385254" y="370420"/>
                  </a:lnTo>
                  <a:lnTo>
                    <a:pt x="351180" y="404495"/>
                  </a:lnTo>
                  <a:lnTo>
                    <a:pt x="308000" y="426859"/>
                  </a:lnTo>
                  <a:lnTo>
                    <a:pt x="258330" y="434898"/>
                  </a:lnTo>
                  <a:lnTo>
                    <a:pt x="208661" y="426859"/>
                  </a:lnTo>
                  <a:lnTo>
                    <a:pt x="165493" y="404495"/>
                  </a:lnTo>
                  <a:lnTo>
                    <a:pt x="131419" y="370420"/>
                  </a:lnTo>
                  <a:lnTo>
                    <a:pt x="109054" y="327253"/>
                  </a:lnTo>
                  <a:lnTo>
                    <a:pt x="101028" y="277571"/>
                  </a:lnTo>
                  <a:lnTo>
                    <a:pt x="109054" y="227901"/>
                  </a:lnTo>
                  <a:lnTo>
                    <a:pt x="131419" y="184721"/>
                  </a:lnTo>
                  <a:lnTo>
                    <a:pt x="165493" y="150647"/>
                  </a:lnTo>
                  <a:lnTo>
                    <a:pt x="208661" y="128295"/>
                  </a:lnTo>
                  <a:lnTo>
                    <a:pt x="258330" y="120256"/>
                  </a:lnTo>
                  <a:lnTo>
                    <a:pt x="263448" y="120256"/>
                  </a:lnTo>
                  <a:lnTo>
                    <a:pt x="267589" y="116116"/>
                  </a:lnTo>
                  <a:lnTo>
                    <a:pt x="267589" y="105879"/>
                  </a:lnTo>
                  <a:lnTo>
                    <a:pt x="263448" y="101739"/>
                  </a:lnTo>
                  <a:lnTo>
                    <a:pt x="258330" y="101739"/>
                  </a:lnTo>
                  <a:lnTo>
                    <a:pt x="211645" y="108038"/>
                  </a:lnTo>
                  <a:lnTo>
                    <a:pt x="169659" y="125780"/>
                  </a:lnTo>
                  <a:lnTo>
                    <a:pt x="134073" y="153301"/>
                  </a:lnTo>
                  <a:lnTo>
                    <a:pt x="106553" y="188899"/>
                  </a:lnTo>
                  <a:lnTo>
                    <a:pt x="88798" y="230886"/>
                  </a:lnTo>
                  <a:lnTo>
                    <a:pt x="82511" y="277571"/>
                  </a:lnTo>
                  <a:lnTo>
                    <a:pt x="88798" y="324269"/>
                  </a:lnTo>
                  <a:lnTo>
                    <a:pt x="106553" y="366255"/>
                  </a:lnTo>
                  <a:lnTo>
                    <a:pt x="134073" y="401853"/>
                  </a:lnTo>
                  <a:lnTo>
                    <a:pt x="169659" y="429374"/>
                  </a:lnTo>
                  <a:lnTo>
                    <a:pt x="211645" y="447116"/>
                  </a:lnTo>
                  <a:lnTo>
                    <a:pt x="258330" y="453415"/>
                  </a:lnTo>
                  <a:lnTo>
                    <a:pt x="305015" y="447116"/>
                  </a:lnTo>
                  <a:lnTo>
                    <a:pt x="347002" y="429374"/>
                  </a:lnTo>
                  <a:lnTo>
                    <a:pt x="382600" y="401853"/>
                  </a:lnTo>
                  <a:lnTo>
                    <a:pt x="410121" y="366255"/>
                  </a:lnTo>
                  <a:lnTo>
                    <a:pt x="427875" y="324269"/>
                  </a:lnTo>
                  <a:lnTo>
                    <a:pt x="434162" y="277571"/>
                  </a:lnTo>
                  <a:lnTo>
                    <a:pt x="434162" y="272453"/>
                  </a:lnTo>
                  <a:close/>
                </a:path>
                <a:path w="538479" h="535939">
                  <a:moveTo>
                    <a:pt x="516661" y="272453"/>
                  </a:moveTo>
                  <a:lnTo>
                    <a:pt x="512521" y="268312"/>
                  </a:lnTo>
                  <a:lnTo>
                    <a:pt x="507403" y="268312"/>
                  </a:lnTo>
                  <a:lnTo>
                    <a:pt x="502285" y="268312"/>
                  </a:lnTo>
                  <a:lnTo>
                    <a:pt x="498144" y="272453"/>
                  </a:lnTo>
                  <a:lnTo>
                    <a:pt x="498144" y="277571"/>
                  </a:lnTo>
                  <a:lnTo>
                    <a:pt x="493255" y="325843"/>
                  </a:lnTo>
                  <a:lnTo>
                    <a:pt x="479259" y="370827"/>
                  </a:lnTo>
                  <a:lnTo>
                    <a:pt x="457123" y="411556"/>
                  </a:lnTo>
                  <a:lnTo>
                    <a:pt x="427824" y="447065"/>
                  </a:lnTo>
                  <a:lnTo>
                    <a:pt x="392315" y="476377"/>
                  </a:lnTo>
                  <a:lnTo>
                    <a:pt x="351586" y="498513"/>
                  </a:lnTo>
                  <a:lnTo>
                    <a:pt x="306603" y="512495"/>
                  </a:lnTo>
                  <a:lnTo>
                    <a:pt x="258330" y="517385"/>
                  </a:lnTo>
                  <a:lnTo>
                    <a:pt x="210070" y="512495"/>
                  </a:lnTo>
                  <a:lnTo>
                    <a:pt x="165087" y="498513"/>
                  </a:lnTo>
                  <a:lnTo>
                    <a:pt x="124358" y="476377"/>
                  </a:lnTo>
                  <a:lnTo>
                    <a:pt x="88849" y="447065"/>
                  </a:lnTo>
                  <a:lnTo>
                    <a:pt x="59537" y="411556"/>
                  </a:lnTo>
                  <a:lnTo>
                    <a:pt x="37401" y="370827"/>
                  </a:lnTo>
                  <a:lnTo>
                    <a:pt x="23406" y="325843"/>
                  </a:lnTo>
                  <a:lnTo>
                    <a:pt x="18529" y="277571"/>
                  </a:lnTo>
                  <a:lnTo>
                    <a:pt x="23406" y="229311"/>
                  </a:lnTo>
                  <a:lnTo>
                    <a:pt x="37401" y="184315"/>
                  </a:lnTo>
                  <a:lnTo>
                    <a:pt x="59537" y="143586"/>
                  </a:lnTo>
                  <a:lnTo>
                    <a:pt x="88849" y="108077"/>
                  </a:lnTo>
                  <a:lnTo>
                    <a:pt x="124358" y="78778"/>
                  </a:lnTo>
                  <a:lnTo>
                    <a:pt x="165087" y="56642"/>
                  </a:lnTo>
                  <a:lnTo>
                    <a:pt x="210070" y="42646"/>
                  </a:lnTo>
                  <a:lnTo>
                    <a:pt x="258330" y="37757"/>
                  </a:lnTo>
                  <a:lnTo>
                    <a:pt x="263448" y="37757"/>
                  </a:lnTo>
                  <a:lnTo>
                    <a:pt x="267589" y="33616"/>
                  </a:lnTo>
                  <a:lnTo>
                    <a:pt x="267589" y="23380"/>
                  </a:lnTo>
                  <a:lnTo>
                    <a:pt x="263448" y="19240"/>
                  </a:lnTo>
                  <a:lnTo>
                    <a:pt x="258330" y="19240"/>
                  </a:lnTo>
                  <a:lnTo>
                    <a:pt x="211963" y="23418"/>
                  </a:lnTo>
                  <a:lnTo>
                    <a:pt x="168287" y="35433"/>
                  </a:lnTo>
                  <a:lnTo>
                    <a:pt x="128054" y="54571"/>
                  </a:lnTo>
                  <a:lnTo>
                    <a:pt x="91986" y="80073"/>
                  </a:lnTo>
                  <a:lnTo>
                    <a:pt x="60833" y="111226"/>
                  </a:lnTo>
                  <a:lnTo>
                    <a:pt x="35318" y="147294"/>
                  </a:lnTo>
                  <a:lnTo>
                    <a:pt x="16192" y="187528"/>
                  </a:lnTo>
                  <a:lnTo>
                    <a:pt x="4178" y="231203"/>
                  </a:lnTo>
                  <a:lnTo>
                    <a:pt x="0" y="277571"/>
                  </a:lnTo>
                  <a:lnTo>
                    <a:pt x="4178" y="323951"/>
                  </a:lnTo>
                  <a:lnTo>
                    <a:pt x="16192" y="367626"/>
                  </a:lnTo>
                  <a:lnTo>
                    <a:pt x="35318" y="407860"/>
                  </a:lnTo>
                  <a:lnTo>
                    <a:pt x="60833" y="443915"/>
                  </a:lnTo>
                  <a:lnTo>
                    <a:pt x="91986" y="475068"/>
                  </a:lnTo>
                  <a:lnTo>
                    <a:pt x="128054" y="500583"/>
                  </a:lnTo>
                  <a:lnTo>
                    <a:pt x="168287" y="519709"/>
                  </a:lnTo>
                  <a:lnTo>
                    <a:pt x="211963" y="531736"/>
                  </a:lnTo>
                  <a:lnTo>
                    <a:pt x="258330" y="535901"/>
                  </a:lnTo>
                  <a:lnTo>
                    <a:pt x="304711" y="531736"/>
                  </a:lnTo>
                  <a:lnTo>
                    <a:pt x="348386" y="519709"/>
                  </a:lnTo>
                  <a:lnTo>
                    <a:pt x="388620" y="500583"/>
                  </a:lnTo>
                  <a:lnTo>
                    <a:pt x="424675" y="475068"/>
                  </a:lnTo>
                  <a:lnTo>
                    <a:pt x="455828" y="443915"/>
                  </a:lnTo>
                  <a:lnTo>
                    <a:pt x="481342" y="407860"/>
                  </a:lnTo>
                  <a:lnTo>
                    <a:pt x="500468" y="367626"/>
                  </a:lnTo>
                  <a:lnTo>
                    <a:pt x="512483" y="323951"/>
                  </a:lnTo>
                  <a:lnTo>
                    <a:pt x="516661" y="277571"/>
                  </a:lnTo>
                  <a:lnTo>
                    <a:pt x="516661" y="272453"/>
                  </a:lnTo>
                  <a:close/>
                </a:path>
                <a:path w="538479" h="535939">
                  <a:moveTo>
                    <a:pt x="537984" y="93472"/>
                  </a:moveTo>
                  <a:lnTo>
                    <a:pt x="536155" y="87020"/>
                  </a:lnTo>
                  <a:lnTo>
                    <a:pt x="533565" y="84531"/>
                  </a:lnTo>
                  <a:lnTo>
                    <a:pt x="509917" y="78892"/>
                  </a:lnTo>
                  <a:lnTo>
                    <a:pt x="509917" y="97917"/>
                  </a:lnTo>
                  <a:lnTo>
                    <a:pt x="452691" y="155130"/>
                  </a:lnTo>
                  <a:lnTo>
                    <a:pt x="406374" y="144056"/>
                  </a:lnTo>
                  <a:lnTo>
                    <a:pt x="419989" y="130581"/>
                  </a:lnTo>
                  <a:lnTo>
                    <a:pt x="464058" y="86956"/>
                  </a:lnTo>
                  <a:lnTo>
                    <a:pt x="509917" y="97917"/>
                  </a:lnTo>
                  <a:lnTo>
                    <a:pt x="509917" y="78892"/>
                  </a:lnTo>
                  <a:lnTo>
                    <a:pt x="468884" y="69075"/>
                  </a:lnTo>
                  <a:lnTo>
                    <a:pt x="459092" y="28067"/>
                  </a:lnTo>
                  <a:lnTo>
                    <a:pt x="453440" y="4394"/>
                  </a:lnTo>
                  <a:lnTo>
                    <a:pt x="450989" y="1854"/>
                  </a:lnTo>
                  <a:lnTo>
                    <a:pt x="450989" y="73850"/>
                  </a:lnTo>
                  <a:lnTo>
                    <a:pt x="393674" y="130581"/>
                  </a:lnTo>
                  <a:lnTo>
                    <a:pt x="382841" y="85280"/>
                  </a:lnTo>
                  <a:lnTo>
                    <a:pt x="440055" y="28067"/>
                  </a:lnTo>
                  <a:lnTo>
                    <a:pt x="450989" y="73850"/>
                  </a:lnTo>
                  <a:lnTo>
                    <a:pt x="450989" y="1854"/>
                  </a:lnTo>
                  <a:lnTo>
                    <a:pt x="444500" y="0"/>
                  </a:lnTo>
                  <a:lnTo>
                    <a:pt x="441032" y="876"/>
                  </a:lnTo>
                  <a:lnTo>
                    <a:pt x="363804" y="78130"/>
                  </a:lnTo>
                  <a:lnTo>
                    <a:pt x="362877" y="81419"/>
                  </a:lnTo>
                  <a:lnTo>
                    <a:pt x="378269" y="145821"/>
                  </a:lnTo>
                  <a:lnTo>
                    <a:pt x="248196" y="274586"/>
                  </a:lnTo>
                  <a:lnTo>
                    <a:pt x="248158" y="280454"/>
                  </a:lnTo>
                  <a:lnTo>
                    <a:pt x="253568" y="285927"/>
                  </a:lnTo>
                  <a:lnTo>
                    <a:pt x="255955" y="286829"/>
                  </a:lnTo>
                  <a:lnTo>
                    <a:pt x="260692" y="286829"/>
                  </a:lnTo>
                  <a:lnTo>
                    <a:pt x="263042" y="285940"/>
                  </a:lnTo>
                  <a:lnTo>
                    <a:pt x="390880" y="159397"/>
                  </a:lnTo>
                  <a:lnTo>
                    <a:pt x="454126" y="174523"/>
                  </a:lnTo>
                  <a:lnTo>
                    <a:pt x="454850" y="174599"/>
                  </a:lnTo>
                  <a:lnTo>
                    <a:pt x="458000" y="174599"/>
                  </a:lnTo>
                  <a:lnTo>
                    <a:pt x="460362" y="173647"/>
                  </a:lnTo>
                  <a:lnTo>
                    <a:pt x="474611" y="159397"/>
                  </a:lnTo>
                  <a:lnTo>
                    <a:pt x="478878" y="155130"/>
                  </a:lnTo>
                  <a:lnTo>
                    <a:pt x="537083" y="96939"/>
                  </a:lnTo>
                  <a:lnTo>
                    <a:pt x="537984" y="93472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endParaRPr>
                <a:latin typeface="+mj-lt"/>
              </a:endParaRPr>
            </a:p>
          </p:txBody>
        </p:sp>
      </p:grpSp>
      <p:sp>
        <p:nvSpPr>
          <p:cNvPr id="16" name="object 16">
            <a:extLst>
              <a:ext uri="{FF2B5EF4-FFF2-40B4-BE49-F238E27FC236}">
                <a16:creationId xmlns:a16="http://schemas.microsoft.com/office/drawing/2014/main" id="{41F334EF-0EDD-FF25-E6D7-0210D697B277}"/>
              </a:ext>
            </a:extLst>
          </p:cNvPr>
          <p:cNvSpPr txBox="1"/>
          <p:nvPr/>
        </p:nvSpPr>
        <p:spPr>
          <a:xfrm>
            <a:off x="3805197" y="2899441"/>
            <a:ext cx="3384890" cy="22749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sz="1400" b="1" u="sng" spc="-5" dirty="0">
                <a:solidFill>
                  <a:srgbClr val="00254B"/>
                </a:solidFill>
                <a:uFill>
                  <a:solidFill>
                    <a:srgbClr val="00254B"/>
                  </a:solidFill>
                </a:uFill>
                <a:latin typeface="+mj-lt"/>
                <a:cs typeface="Arial"/>
              </a:rPr>
              <a:t>Com</a:t>
            </a:r>
            <a:r>
              <a:rPr lang="fr-FR" sz="1400" b="1" u="sng" spc="-5" dirty="0">
                <a:solidFill>
                  <a:srgbClr val="00254B"/>
                </a:solidFill>
                <a:latin typeface="+mj-lt"/>
                <a:cs typeface="Arial"/>
              </a:rPr>
              <a:t>pétences</a:t>
            </a:r>
            <a:r>
              <a:rPr sz="1400" b="1" u="sng" spc="-30" dirty="0">
                <a:solidFill>
                  <a:srgbClr val="00254B"/>
                </a:solidFill>
                <a:latin typeface="+mj-lt"/>
                <a:cs typeface="Arial"/>
              </a:rPr>
              <a:t> </a:t>
            </a:r>
            <a:r>
              <a:rPr lang="fr-FR" sz="1400" b="1" u="sng" dirty="0">
                <a:solidFill>
                  <a:srgbClr val="00254B"/>
                </a:solidFill>
                <a:latin typeface="+mj-lt"/>
                <a:cs typeface="Arial"/>
              </a:rPr>
              <a:t>visées </a:t>
            </a:r>
            <a:r>
              <a:rPr sz="1400" spc="-50" dirty="0">
                <a:uFill>
                  <a:solidFill>
                    <a:srgbClr val="000000"/>
                  </a:solidFill>
                </a:uFill>
                <a:latin typeface="+mj-lt"/>
                <a:cs typeface="Tahoma"/>
              </a:rPr>
              <a:t>:</a:t>
            </a:r>
            <a:r>
              <a:rPr lang="fr-FR" sz="1400" spc="-50" dirty="0">
                <a:uFill>
                  <a:solidFill>
                    <a:srgbClr val="000000"/>
                  </a:solidFill>
                </a:uFill>
                <a:latin typeface="+mj-lt"/>
                <a:cs typeface="Tahoma"/>
              </a:rPr>
              <a:t> 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400" spc="-50" dirty="0">
                <a:uFill>
                  <a:solidFill>
                    <a:srgbClr val="000000"/>
                  </a:solidFill>
                </a:uFill>
                <a:latin typeface="+mj-lt"/>
                <a:cs typeface="Tahoma"/>
              </a:rPr>
              <a:t>Maîtriser</a:t>
            </a:r>
            <a:r>
              <a:rPr lang="fr-FR" sz="1400" dirty="0"/>
              <a:t> les enjeux juridiques liés à la cybersécurité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400" dirty="0"/>
              <a:t>Comprendre les obligations légales et réglementaires de NIS 2 et DORA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400" dirty="0"/>
              <a:t>Gérer les risques en matière de cybersécurité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400" dirty="0"/>
              <a:t>Négocier et adapter les contrats cyber</a:t>
            </a:r>
            <a:endParaRPr sz="1400" spc="-50" dirty="0">
              <a:uFill>
                <a:solidFill>
                  <a:srgbClr val="000000"/>
                </a:solidFill>
              </a:uFill>
              <a:latin typeface="+mj-lt"/>
              <a:cs typeface="Tahoma"/>
            </a:endParaRPr>
          </a:p>
        </p:txBody>
      </p:sp>
      <p:sp>
        <p:nvSpPr>
          <p:cNvPr id="23" name="object 23">
            <a:extLst>
              <a:ext uri="{FF2B5EF4-FFF2-40B4-BE49-F238E27FC236}">
                <a16:creationId xmlns:a16="http://schemas.microsoft.com/office/drawing/2014/main" id="{62F90789-A176-F04B-B9FF-76B63B9AB532}"/>
              </a:ext>
            </a:extLst>
          </p:cNvPr>
          <p:cNvSpPr/>
          <p:nvPr/>
        </p:nvSpPr>
        <p:spPr>
          <a:xfrm>
            <a:off x="255233" y="6018428"/>
            <a:ext cx="3326670" cy="1070143"/>
          </a:xfrm>
          <a:custGeom>
            <a:avLst/>
            <a:gdLst/>
            <a:ahLst/>
            <a:cxnLst/>
            <a:rect l="l" t="t" r="r" b="b"/>
            <a:pathLst>
              <a:path w="1608455" h="296545">
                <a:moveTo>
                  <a:pt x="1608296" y="295991"/>
                </a:moveTo>
                <a:lnTo>
                  <a:pt x="0" y="295991"/>
                </a:lnTo>
                <a:lnTo>
                  <a:pt x="0" y="0"/>
                </a:lnTo>
                <a:lnTo>
                  <a:pt x="1608296" y="0"/>
                </a:lnTo>
                <a:lnTo>
                  <a:pt x="1608296" y="295991"/>
                </a:lnTo>
                <a:close/>
              </a:path>
            </a:pathLst>
          </a:custGeom>
          <a:solidFill>
            <a:srgbClr val="EBD33A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24" name="object 24">
            <a:extLst>
              <a:ext uri="{FF2B5EF4-FFF2-40B4-BE49-F238E27FC236}">
                <a16:creationId xmlns:a16="http://schemas.microsoft.com/office/drawing/2014/main" id="{78F7BB4F-DB21-3C05-7FC1-4BBE5AEEBA6E}"/>
              </a:ext>
            </a:extLst>
          </p:cNvPr>
          <p:cNvSpPr txBox="1"/>
          <p:nvPr/>
        </p:nvSpPr>
        <p:spPr>
          <a:xfrm>
            <a:off x="330700" y="6241088"/>
            <a:ext cx="3043687" cy="7771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fr-FR" sz="1200" b="1" spc="-5" dirty="0">
                <a:solidFill>
                  <a:srgbClr val="00254B"/>
                </a:solidFill>
                <a:latin typeface="+mj-lt"/>
                <a:cs typeface="Arial"/>
              </a:rPr>
              <a:t>Pour qui ? Aucun Prérequis 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fr-FR" sz="1200" spc="-5" dirty="0">
                <a:solidFill>
                  <a:srgbClr val="00254B"/>
                </a:solidFill>
                <a:latin typeface="+mj-lt"/>
                <a:cs typeface="Arial"/>
              </a:rPr>
              <a:t>juriste, directeur juridique, </a:t>
            </a:r>
            <a:r>
              <a:rPr lang="fr-FR" sz="1200" spc="-5" dirty="0" err="1">
                <a:solidFill>
                  <a:srgbClr val="00254B"/>
                </a:solidFill>
                <a:latin typeface="+mj-lt"/>
                <a:cs typeface="Arial"/>
              </a:rPr>
              <a:t>contract</a:t>
            </a:r>
            <a:r>
              <a:rPr lang="fr-FR" sz="1200" spc="-5" dirty="0">
                <a:solidFill>
                  <a:srgbClr val="00254B"/>
                </a:solidFill>
                <a:latin typeface="+mj-lt"/>
                <a:cs typeface="Arial"/>
              </a:rPr>
              <a:t> manager, acheteur, chef de projets, DPO, DSI, RSSI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endParaRPr lang="fr-FR" sz="1200" spc="-5" dirty="0">
              <a:solidFill>
                <a:srgbClr val="00254B"/>
              </a:solidFill>
              <a:latin typeface="+mj-lt"/>
              <a:cs typeface="Arial"/>
            </a:endParaRPr>
          </a:p>
        </p:txBody>
      </p:sp>
      <p:sp>
        <p:nvSpPr>
          <p:cNvPr id="25" name="object 25">
            <a:extLst>
              <a:ext uri="{FF2B5EF4-FFF2-40B4-BE49-F238E27FC236}">
                <a16:creationId xmlns:a16="http://schemas.microsoft.com/office/drawing/2014/main" id="{0181BAF1-EFFD-F9E7-B0E7-B1876F090EE4}"/>
              </a:ext>
            </a:extLst>
          </p:cNvPr>
          <p:cNvSpPr txBox="1"/>
          <p:nvPr/>
        </p:nvSpPr>
        <p:spPr>
          <a:xfrm>
            <a:off x="460718" y="7447559"/>
            <a:ext cx="3003000" cy="497572"/>
          </a:xfrm>
          <a:prstGeom prst="rect">
            <a:avLst/>
          </a:prstGeom>
          <a:noFill/>
        </p:spPr>
        <p:txBody>
          <a:bodyPr vert="horz" wrap="square" lIns="0" tIns="5080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1200" b="1" spc="-5" dirty="0">
                <a:solidFill>
                  <a:srgbClr val="00254B"/>
                </a:solidFill>
                <a:latin typeface="+mj-lt"/>
                <a:cs typeface="Arial"/>
              </a:rPr>
              <a:t>Durée</a:t>
            </a:r>
            <a:r>
              <a:rPr lang="fr-FR" sz="1200" b="1" spc="-50" dirty="0">
                <a:solidFill>
                  <a:srgbClr val="00254B"/>
                </a:solidFill>
                <a:latin typeface="+mj-lt"/>
                <a:cs typeface="Arial"/>
              </a:rPr>
              <a:t> </a:t>
            </a:r>
            <a:r>
              <a:rPr lang="fr-FR" sz="1200" b="1" dirty="0">
                <a:solidFill>
                  <a:srgbClr val="00254B"/>
                </a:solidFill>
                <a:latin typeface="+mj-lt"/>
                <a:cs typeface="Arial"/>
              </a:rPr>
              <a:t>: 2 jours, en présentiel</a:t>
            </a:r>
          </a:p>
          <a:p>
            <a:pPr>
              <a:spcAft>
                <a:spcPts val="600"/>
              </a:spcAft>
            </a:pPr>
            <a:endParaRPr lang="fr-FR" sz="1200" dirty="0">
              <a:solidFill>
                <a:srgbClr val="00254B"/>
              </a:solidFill>
              <a:latin typeface="+mj-lt"/>
              <a:cs typeface="Arial"/>
            </a:endParaRPr>
          </a:p>
        </p:txBody>
      </p:sp>
      <p:sp>
        <p:nvSpPr>
          <p:cNvPr id="26" name="object 26">
            <a:extLst>
              <a:ext uri="{FF2B5EF4-FFF2-40B4-BE49-F238E27FC236}">
                <a16:creationId xmlns:a16="http://schemas.microsoft.com/office/drawing/2014/main" id="{68AE7894-21A3-8497-C8B9-4AFC08640A25}"/>
              </a:ext>
            </a:extLst>
          </p:cNvPr>
          <p:cNvSpPr txBox="1"/>
          <p:nvPr/>
        </p:nvSpPr>
        <p:spPr>
          <a:xfrm>
            <a:off x="3926421" y="6158915"/>
            <a:ext cx="3278591" cy="1102866"/>
          </a:xfrm>
          <a:prstGeom prst="rect">
            <a:avLst/>
          </a:prstGeom>
          <a:noFill/>
        </p:spPr>
        <p:txBody>
          <a:bodyPr vert="horz" wrap="square" lIns="0" tIns="5080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1200" b="1" spc="-5" dirty="0">
                <a:solidFill>
                  <a:srgbClr val="00254B"/>
                </a:solidFill>
                <a:latin typeface="+mj-lt"/>
                <a:cs typeface="Arial"/>
              </a:rPr>
              <a:t>Sessions </a:t>
            </a:r>
            <a:r>
              <a:rPr lang="fr-FR" sz="1200" b="1" spc="-50" dirty="0">
                <a:uFill>
                  <a:solidFill>
                    <a:srgbClr val="000000"/>
                  </a:solidFill>
                </a:uFill>
                <a:latin typeface="+mj-lt"/>
                <a:cs typeface="Tahoma"/>
              </a:rPr>
              <a:t>– Délai d’entrée</a:t>
            </a:r>
          </a:p>
          <a:p>
            <a:pPr marL="37465"/>
            <a:r>
              <a:rPr lang="fr-FR" sz="1200" spc="-50" dirty="0">
                <a:solidFill>
                  <a:srgbClr val="00254B"/>
                </a:solidFill>
                <a:latin typeface="+mj-lt"/>
                <a:cs typeface="Arial"/>
              </a:rPr>
              <a:t>intra-entreprise : nous consulter</a:t>
            </a:r>
          </a:p>
          <a:p>
            <a:pPr marL="37465"/>
            <a:r>
              <a:rPr lang="fr-FR" sz="1200" spc="-50" dirty="0">
                <a:solidFill>
                  <a:srgbClr val="00254B"/>
                </a:solidFill>
                <a:latin typeface="+mj-lt"/>
                <a:cs typeface="Arial"/>
              </a:rPr>
              <a:t>Taille du groupe : nous consulter</a:t>
            </a:r>
          </a:p>
          <a:p>
            <a:r>
              <a:rPr lang="fr-FR" sz="1200" dirty="0">
                <a:solidFill>
                  <a:srgbClr val="00254B"/>
                </a:solidFill>
                <a:cs typeface="Arial"/>
              </a:rPr>
              <a:t> Inscription : </a:t>
            </a:r>
            <a:r>
              <a:rPr lang="fr-FR" sz="1200" dirty="0">
                <a:solidFill>
                  <a:srgbClr val="00254B"/>
                </a:solidFill>
                <a:cs typeface="Arial"/>
                <a:hlinkClick r:id="rId4"/>
              </a:rPr>
              <a:t>contact@avocats-mathias.com</a:t>
            </a:r>
            <a:endParaRPr lang="fr-FR" sz="12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37465">
              <a:lnSpc>
                <a:spcPct val="100000"/>
              </a:lnSpc>
              <a:spcBef>
                <a:spcPts val="400"/>
              </a:spcBef>
            </a:pPr>
            <a:endParaRPr lang="fr-FR" sz="1200" dirty="0">
              <a:solidFill>
                <a:srgbClr val="00254B"/>
              </a:solidFill>
              <a:latin typeface="+mj-lt"/>
              <a:cs typeface="Arial"/>
            </a:endParaRPr>
          </a:p>
        </p:txBody>
      </p:sp>
      <p:sp>
        <p:nvSpPr>
          <p:cNvPr id="36" name="object 36">
            <a:extLst>
              <a:ext uri="{FF2B5EF4-FFF2-40B4-BE49-F238E27FC236}">
                <a16:creationId xmlns:a16="http://schemas.microsoft.com/office/drawing/2014/main" id="{C0112D41-893C-E68B-C167-B7D26D37494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83188" y="1204945"/>
            <a:ext cx="6615083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fr-FR" sz="2000" i="0" dirty="0">
                <a:solidFill>
                  <a:srgbClr val="000000"/>
                </a:solidFill>
                <a:effectLst/>
                <a:latin typeface="+mn-lt"/>
              </a:rPr>
              <a:t>Contrats &amp; Cybersécurité (NIS 2, DORA) : </a:t>
            </a:r>
            <a:br>
              <a:rPr lang="fr-FR" sz="2000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2000" i="0" dirty="0">
                <a:solidFill>
                  <a:srgbClr val="000000"/>
                </a:solidFill>
                <a:effectLst/>
                <a:latin typeface="+mn-lt"/>
              </a:rPr>
              <a:t>maîtriser les principes-clés et réussir votre mise en conformité</a:t>
            </a:r>
            <a:endParaRPr lang="fr-FR" sz="2000" b="0" i="0" dirty="0">
              <a:solidFill>
                <a:srgbClr val="000000"/>
              </a:solidFill>
              <a:effectLst/>
              <a:latin typeface="+mn-lt"/>
            </a:endParaRPr>
          </a:p>
        </p:txBody>
      </p:sp>
      <p:sp>
        <p:nvSpPr>
          <p:cNvPr id="14" name="object 23">
            <a:extLst>
              <a:ext uri="{FF2B5EF4-FFF2-40B4-BE49-F238E27FC236}">
                <a16:creationId xmlns:a16="http://schemas.microsoft.com/office/drawing/2014/main" id="{E67153B0-7A11-AC4D-3B4C-94B0E7F6868B}"/>
              </a:ext>
            </a:extLst>
          </p:cNvPr>
          <p:cNvSpPr/>
          <p:nvPr/>
        </p:nvSpPr>
        <p:spPr>
          <a:xfrm>
            <a:off x="3771297" y="7347643"/>
            <a:ext cx="3610902" cy="849222"/>
          </a:xfrm>
          <a:custGeom>
            <a:avLst/>
            <a:gdLst/>
            <a:ahLst/>
            <a:cxnLst/>
            <a:rect l="l" t="t" r="r" b="b"/>
            <a:pathLst>
              <a:path w="1608455" h="296545">
                <a:moveTo>
                  <a:pt x="1608296" y="295991"/>
                </a:moveTo>
                <a:lnTo>
                  <a:pt x="0" y="295991"/>
                </a:lnTo>
                <a:lnTo>
                  <a:pt x="0" y="0"/>
                </a:lnTo>
                <a:lnTo>
                  <a:pt x="1608296" y="0"/>
                </a:lnTo>
                <a:lnTo>
                  <a:pt x="1608296" y="295991"/>
                </a:lnTo>
                <a:close/>
              </a:path>
            </a:pathLst>
          </a:custGeom>
          <a:solidFill>
            <a:srgbClr val="EBD33A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17" name="object 25">
            <a:extLst>
              <a:ext uri="{FF2B5EF4-FFF2-40B4-BE49-F238E27FC236}">
                <a16:creationId xmlns:a16="http://schemas.microsoft.com/office/drawing/2014/main" id="{79D2D5A3-EB02-B5CB-E00F-96E7A8F94D92}"/>
              </a:ext>
            </a:extLst>
          </p:cNvPr>
          <p:cNvSpPr txBox="1"/>
          <p:nvPr/>
        </p:nvSpPr>
        <p:spPr>
          <a:xfrm>
            <a:off x="3914285" y="7372455"/>
            <a:ext cx="3323258" cy="974626"/>
          </a:xfrm>
          <a:prstGeom prst="rect">
            <a:avLst/>
          </a:prstGeom>
          <a:noFill/>
        </p:spPr>
        <p:txBody>
          <a:bodyPr vert="horz" wrap="square" lIns="0" tIns="50800" rIns="0" bIns="0" rtlCol="0">
            <a:spAutoFit/>
          </a:bodyPr>
          <a:lstStyle/>
          <a:p>
            <a:pPr>
              <a:tabLst>
                <a:tab pos="622300" algn="l"/>
              </a:tabLst>
            </a:pPr>
            <a:r>
              <a:rPr lang="fr-FR" sz="1200" b="1" dirty="0">
                <a:solidFill>
                  <a:srgbClr val="00254B"/>
                </a:solidFill>
                <a:latin typeface="+mj-lt"/>
                <a:cs typeface="Arial"/>
              </a:rPr>
              <a:t>Tarif : </a:t>
            </a:r>
          </a:p>
          <a:p>
            <a:pPr>
              <a:tabLst>
                <a:tab pos="622300" algn="l"/>
              </a:tabLst>
            </a:pPr>
            <a:r>
              <a:rPr lang="fr-FR" sz="1200" spc="-50" dirty="0">
                <a:uFill>
                  <a:solidFill>
                    <a:srgbClr val="000000"/>
                  </a:solidFill>
                </a:uFill>
                <a:cs typeface="Tahoma"/>
              </a:rPr>
              <a:t>Stage / personne : sur devis</a:t>
            </a:r>
          </a:p>
          <a:p>
            <a:r>
              <a:rPr lang="fr-FR" sz="1200" spc="-50" dirty="0">
                <a:uFill>
                  <a:solidFill>
                    <a:srgbClr val="000000"/>
                  </a:solidFill>
                </a:uFill>
                <a:cs typeface="Tahoma"/>
              </a:rPr>
              <a:t>Option repas : sur demande</a:t>
            </a:r>
          </a:p>
          <a:p>
            <a:r>
              <a:rPr lang="fr-FR" sz="1200" spc="-50" dirty="0">
                <a:uFill>
                  <a:solidFill>
                    <a:srgbClr val="000000"/>
                  </a:solidFill>
                </a:uFill>
                <a:cs typeface="Tahoma"/>
              </a:rPr>
              <a:t>Conditions commerciales : nous consulter</a:t>
            </a:r>
          </a:p>
          <a:p>
            <a:pPr marL="37465"/>
            <a:r>
              <a:rPr lang="fr-FR" sz="1200" dirty="0">
                <a:solidFill>
                  <a:srgbClr val="00254B"/>
                </a:solidFill>
                <a:latin typeface="+mj-lt"/>
                <a:cs typeface="Arial"/>
              </a:rPr>
              <a:t>  </a:t>
            </a:r>
          </a:p>
        </p:txBody>
      </p:sp>
      <p:sp>
        <p:nvSpPr>
          <p:cNvPr id="18" name="object 20">
            <a:extLst>
              <a:ext uri="{FF2B5EF4-FFF2-40B4-BE49-F238E27FC236}">
                <a16:creationId xmlns:a16="http://schemas.microsoft.com/office/drawing/2014/main" id="{0A05278A-BB55-AB05-9FA4-4502C227CCAA}"/>
              </a:ext>
            </a:extLst>
          </p:cNvPr>
          <p:cNvSpPr/>
          <p:nvPr/>
        </p:nvSpPr>
        <p:spPr>
          <a:xfrm>
            <a:off x="6722450" y="7503033"/>
            <a:ext cx="474493" cy="483154"/>
          </a:xfrm>
          <a:custGeom>
            <a:avLst/>
            <a:gdLst/>
            <a:ahLst/>
            <a:cxnLst/>
            <a:rect l="l" t="t" r="r" b="b"/>
            <a:pathLst>
              <a:path w="895350" h="894079">
                <a:moveTo>
                  <a:pt x="332143" y="173291"/>
                </a:moveTo>
                <a:lnTo>
                  <a:pt x="323049" y="128371"/>
                </a:lnTo>
                <a:lnTo>
                  <a:pt x="298259" y="91643"/>
                </a:lnTo>
                <a:lnTo>
                  <a:pt x="290855" y="86652"/>
                </a:lnTo>
                <a:lnTo>
                  <a:pt x="261531" y="66865"/>
                </a:lnTo>
                <a:lnTo>
                  <a:pt x="216611" y="57772"/>
                </a:lnTo>
                <a:lnTo>
                  <a:pt x="171691" y="66865"/>
                </a:lnTo>
                <a:lnTo>
                  <a:pt x="134962" y="91643"/>
                </a:lnTo>
                <a:lnTo>
                  <a:pt x="110185" y="128371"/>
                </a:lnTo>
                <a:lnTo>
                  <a:pt x="101079" y="173291"/>
                </a:lnTo>
                <a:lnTo>
                  <a:pt x="101079" y="202184"/>
                </a:lnTo>
                <a:lnTo>
                  <a:pt x="110185" y="247103"/>
                </a:lnTo>
                <a:lnTo>
                  <a:pt x="134962" y="283819"/>
                </a:lnTo>
                <a:lnTo>
                  <a:pt x="171691" y="308610"/>
                </a:lnTo>
                <a:lnTo>
                  <a:pt x="216611" y="317703"/>
                </a:lnTo>
                <a:lnTo>
                  <a:pt x="216611" y="288823"/>
                </a:lnTo>
                <a:lnTo>
                  <a:pt x="182918" y="282003"/>
                </a:lnTo>
                <a:lnTo>
                  <a:pt x="155371" y="263423"/>
                </a:lnTo>
                <a:lnTo>
                  <a:pt x="136791" y="235877"/>
                </a:lnTo>
                <a:lnTo>
                  <a:pt x="129971" y="202184"/>
                </a:lnTo>
                <a:lnTo>
                  <a:pt x="129971" y="173291"/>
                </a:lnTo>
                <a:lnTo>
                  <a:pt x="136791" y="139598"/>
                </a:lnTo>
                <a:lnTo>
                  <a:pt x="155371" y="112052"/>
                </a:lnTo>
                <a:lnTo>
                  <a:pt x="182918" y="93472"/>
                </a:lnTo>
                <a:lnTo>
                  <a:pt x="216611" y="86652"/>
                </a:lnTo>
                <a:lnTo>
                  <a:pt x="250304" y="93472"/>
                </a:lnTo>
                <a:lnTo>
                  <a:pt x="277850" y="112052"/>
                </a:lnTo>
                <a:lnTo>
                  <a:pt x="296443" y="139598"/>
                </a:lnTo>
                <a:lnTo>
                  <a:pt x="303263" y="173291"/>
                </a:lnTo>
                <a:lnTo>
                  <a:pt x="303263" y="253453"/>
                </a:lnTo>
                <a:lnTo>
                  <a:pt x="296773" y="259943"/>
                </a:lnTo>
                <a:lnTo>
                  <a:pt x="280860" y="259943"/>
                </a:lnTo>
                <a:lnTo>
                  <a:pt x="274383" y="253453"/>
                </a:lnTo>
                <a:lnTo>
                  <a:pt x="274383" y="251599"/>
                </a:lnTo>
                <a:lnTo>
                  <a:pt x="274383" y="231063"/>
                </a:lnTo>
                <a:lnTo>
                  <a:pt x="274383" y="173291"/>
                </a:lnTo>
                <a:lnTo>
                  <a:pt x="269836" y="150825"/>
                </a:lnTo>
                <a:lnTo>
                  <a:pt x="265506" y="144411"/>
                </a:lnTo>
                <a:lnTo>
                  <a:pt x="257454" y="132461"/>
                </a:lnTo>
                <a:lnTo>
                  <a:pt x="245491" y="124396"/>
                </a:lnTo>
                <a:lnTo>
                  <a:pt x="245491" y="173291"/>
                </a:lnTo>
                <a:lnTo>
                  <a:pt x="245491" y="202184"/>
                </a:lnTo>
                <a:lnTo>
                  <a:pt x="243217" y="213398"/>
                </a:lnTo>
                <a:lnTo>
                  <a:pt x="237020" y="222580"/>
                </a:lnTo>
                <a:lnTo>
                  <a:pt x="227838" y="228790"/>
                </a:lnTo>
                <a:lnTo>
                  <a:pt x="216611" y="231063"/>
                </a:lnTo>
                <a:lnTo>
                  <a:pt x="205384" y="228790"/>
                </a:lnTo>
                <a:lnTo>
                  <a:pt x="196202" y="222580"/>
                </a:lnTo>
                <a:lnTo>
                  <a:pt x="190004" y="213398"/>
                </a:lnTo>
                <a:lnTo>
                  <a:pt x="187731" y="202184"/>
                </a:lnTo>
                <a:lnTo>
                  <a:pt x="187731" y="173291"/>
                </a:lnTo>
                <a:lnTo>
                  <a:pt x="190004" y="162077"/>
                </a:lnTo>
                <a:lnTo>
                  <a:pt x="196202" y="152895"/>
                </a:lnTo>
                <a:lnTo>
                  <a:pt x="205384" y="146685"/>
                </a:lnTo>
                <a:lnTo>
                  <a:pt x="216611" y="144411"/>
                </a:lnTo>
                <a:lnTo>
                  <a:pt x="227838" y="146685"/>
                </a:lnTo>
                <a:lnTo>
                  <a:pt x="237020" y="152895"/>
                </a:lnTo>
                <a:lnTo>
                  <a:pt x="243217" y="162077"/>
                </a:lnTo>
                <a:lnTo>
                  <a:pt x="245491" y="173291"/>
                </a:lnTo>
                <a:lnTo>
                  <a:pt x="245491" y="124396"/>
                </a:lnTo>
                <a:lnTo>
                  <a:pt x="239090" y="120078"/>
                </a:lnTo>
                <a:lnTo>
                  <a:pt x="216611" y="115531"/>
                </a:lnTo>
                <a:lnTo>
                  <a:pt x="194144" y="120078"/>
                </a:lnTo>
                <a:lnTo>
                  <a:pt x="175780" y="132461"/>
                </a:lnTo>
                <a:lnTo>
                  <a:pt x="163398" y="150825"/>
                </a:lnTo>
                <a:lnTo>
                  <a:pt x="158851" y="173291"/>
                </a:lnTo>
                <a:lnTo>
                  <a:pt x="158851" y="202184"/>
                </a:lnTo>
                <a:lnTo>
                  <a:pt x="163398" y="224650"/>
                </a:lnTo>
                <a:lnTo>
                  <a:pt x="175780" y="243014"/>
                </a:lnTo>
                <a:lnTo>
                  <a:pt x="194144" y="255397"/>
                </a:lnTo>
                <a:lnTo>
                  <a:pt x="216611" y="259943"/>
                </a:lnTo>
                <a:lnTo>
                  <a:pt x="224574" y="259372"/>
                </a:lnTo>
                <a:lnTo>
                  <a:pt x="232168" y="257708"/>
                </a:lnTo>
                <a:lnTo>
                  <a:pt x="239369" y="255092"/>
                </a:lnTo>
                <a:lnTo>
                  <a:pt x="246113" y="251599"/>
                </a:lnTo>
                <a:lnTo>
                  <a:pt x="250977" y="266268"/>
                </a:lnTo>
                <a:lnTo>
                  <a:pt x="260400" y="278079"/>
                </a:lnTo>
                <a:lnTo>
                  <a:pt x="273354" y="285953"/>
                </a:lnTo>
                <a:lnTo>
                  <a:pt x="288823" y="288823"/>
                </a:lnTo>
                <a:lnTo>
                  <a:pt x="305676" y="285419"/>
                </a:lnTo>
                <a:lnTo>
                  <a:pt x="319455" y="276136"/>
                </a:lnTo>
                <a:lnTo>
                  <a:pt x="328739" y="262356"/>
                </a:lnTo>
                <a:lnTo>
                  <a:pt x="329222" y="259943"/>
                </a:lnTo>
                <a:lnTo>
                  <a:pt x="332143" y="245503"/>
                </a:lnTo>
                <a:lnTo>
                  <a:pt x="332143" y="173291"/>
                </a:lnTo>
                <a:close/>
              </a:path>
              <a:path w="895350" h="894079">
                <a:moveTo>
                  <a:pt x="375462" y="548767"/>
                </a:moveTo>
                <a:lnTo>
                  <a:pt x="346583" y="548767"/>
                </a:lnTo>
                <a:lnTo>
                  <a:pt x="346583" y="598068"/>
                </a:lnTo>
                <a:lnTo>
                  <a:pt x="346583" y="706437"/>
                </a:lnTo>
                <a:lnTo>
                  <a:pt x="319849" y="685063"/>
                </a:lnTo>
                <a:lnTo>
                  <a:pt x="319849" y="722058"/>
                </a:lnTo>
                <a:lnTo>
                  <a:pt x="113385" y="722058"/>
                </a:lnTo>
                <a:lnTo>
                  <a:pt x="132905" y="706437"/>
                </a:lnTo>
                <a:lnTo>
                  <a:pt x="168440" y="678002"/>
                </a:lnTo>
                <a:lnTo>
                  <a:pt x="179438" y="684517"/>
                </a:lnTo>
                <a:lnTo>
                  <a:pt x="191236" y="689267"/>
                </a:lnTo>
                <a:lnTo>
                  <a:pt x="203682" y="692188"/>
                </a:lnTo>
                <a:lnTo>
                  <a:pt x="216611" y="693178"/>
                </a:lnTo>
                <a:lnTo>
                  <a:pt x="229539" y="692188"/>
                </a:lnTo>
                <a:lnTo>
                  <a:pt x="241985" y="689267"/>
                </a:lnTo>
                <a:lnTo>
                  <a:pt x="253796" y="684517"/>
                </a:lnTo>
                <a:lnTo>
                  <a:pt x="264795" y="678002"/>
                </a:lnTo>
                <a:lnTo>
                  <a:pt x="319849" y="722058"/>
                </a:lnTo>
                <a:lnTo>
                  <a:pt x="319849" y="685063"/>
                </a:lnTo>
                <a:lnTo>
                  <a:pt x="311023" y="678002"/>
                </a:lnTo>
                <a:lnTo>
                  <a:pt x="293204" y="663752"/>
                </a:lnTo>
                <a:lnTo>
                  <a:pt x="286397" y="658317"/>
                </a:lnTo>
                <a:lnTo>
                  <a:pt x="346583" y="598068"/>
                </a:lnTo>
                <a:lnTo>
                  <a:pt x="346583" y="548767"/>
                </a:lnTo>
                <a:lnTo>
                  <a:pt x="326161" y="548767"/>
                </a:lnTo>
                <a:lnTo>
                  <a:pt x="326161" y="577646"/>
                </a:lnTo>
                <a:lnTo>
                  <a:pt x="255701" y="648106"/>
                </a:lnTo>
                <a:lnTo>
                  <a:pt x="237617" y="659841"/>
                </a:lnTo>
                <a:lnTo>
                  <a:pt x="216611" y="663752"/>
                </a:lnTo>
                <a:lnTo>
                  <a:pt x="195605" y="659841"/>
                </a:lnTo>
                <a:lnTo>
                  <a:pt x="177520" y="648106"/>
                </a:lnTo>
                <a:lnTo>
                  <a:pt x="146837" y="617423"/>
                </a:lnTo>
                <a:lnTo>
                  <a:pt x="146837" y="658253"/>
                </a:lnTo>
                <a:lnTo>
                  <a:pt x="86639" y="706437"/>
                </a:lnTo>
                <a:lnTo>
                  <a:pt x="86639" y="598068"/>
                </a:lnTo>
                <a:lnTo>
                  <a:pt x="146837" y="658253"/>
                </a:lnTo>
                <a:lnTo>
                  <a:pt x="146837" y="617423"/>
                </a:lnTo>
                <a:lnTo>
                  <a:pt x="127482" y="598068"/>
                </a:lnTo>
                <a:lnTo>
                  <a:pt x="107061" y="577646"/>
                </a:lnTo>
                <a:lnTo>
                  <a:pt x="326161" y="577646"/>
                </a:lnTo>
                <a:lnTo>
                  <a:pt x="326161" y="548767"/>
                </a:lnTo>
                <a:lnTo>
                  <a:pt x="57759" y="548767"/>
                </a:lnTo>
                <a:lnTo>
                  <a:pt x="57759" y="750938"/>
                </a:lnTo>
                <a:lnTo>
                  <a:pt x="375462" y="750938"/>
                </a:lnTo>
                <a:lnTo>
                  <a:pt x="375462" y="722058"/>
                </a:lnTo>
                <a:lnTo>
                  <a:pt x="375462" y="706437"/>
                </a:lnTo>
                <a:lnTo>
                  <a:pt x="375462" y="598068"/>
                </a:lnTo>
                <a:lnTo>
                  <a:pt x="375462" y="577646"/>
                </a:lnTo>
                <a:lnTo>
                  <a:pt x="375462" y="548767"/>
                </a:lnTo>
                <a:close/>
              </a:path>
              <a:path w="895350" h="894079">
                <a:moveTo>
                  <a:pt x="433235" y="534327"/>
                </a:moveTo>
                <a:lnTo>
                  <a:pt x="427545" y="506234"/>
                </a:lnTo>
                <a:lnTo>
                  <a:pt x="417271" y="490994"/>
                </a:lnTo>
                <a:lnTo>
                  <a:pt x="412064" y="483285"/>
                </a:lnTo>
                <a:lnTo>
                  <a:pt x="404342" y="478078"/>
                </a:lnTo>
                <a:lnTo>
                  <a:pt x="404342" y="534327"/>
                </a:lnTo>
                <a:lnTo>
                  <a:pt x="404342" y="765378"/>
                </a:lnTo>
                <a:lnTo>
                  <a:pt x="400939" y="782243"/>
                </a:lnTo>
                <a:lnTo>
                  <a:pt x="391655" y="796010"/>
                </a:lnTo>
                <a:lnTo>
                  <a:pt x="377888" y="805294"/>
                </a:lnTo>
                <a:lnTo>
                  <a:pt x="361022" y="808710"/>
                </a:lnTo>
                <a:lnTo>
                  <a:pt x="72199" y="808710"/>
                </a:lnTo>
                <a:lnTo>
                  <a:pt x="55346" y="805294"/>
                </a:lnTo>
                <a:lnTo>
                  <a:pt x="41567" y="796010"/>
                </a:lnTo>
                <a:lnTo>
                  <a:pt x="32283" y="782243"/>
                </a:lnTo>
                <a:lnTo>
                  <a:pt x="28879" y="765378"/>
                </a:lnTo>
                <a:lnTo>
                  <a:pt x="28879" y="534327"/>
                </a:lnTo>
                <a:lnTo>
                  <a:pt x="32283" y="517461"/>
                </a:lnTo>
                <a:lnTo>
                  <a:pt x="41567" y="503694"/>
                </a:lnTo>
                <a:lnTo>
                  <a:pt x="55346" y="494411"/>
                </a:lnTo>
                <a:lnTo>
                  <a:pt x="72199" y="490994"/>
                </a:lnTo>
                <a:lnTo>
                  <a:pt x="361022" y="490994"/>
                </a:lnTo>
                <a:lnTo>
                  <a:pt x="377888" y="494411"/>
                </a:lnTo>
                <a:lnTo>
                  <a:pt x="391655" y="503694"/>
                </a:lnTo>
                <a:lnTo>
                  <a:pt x="400939" y="517461"/>
                </a:lnTo>
                <a:lnTo>
                  <a:pt x="404342" y="534327"/>
                </a:lnTo>
                <a:lnTo>
                  <a:pt x="404342" y="478078"/>
                </a:lnTo>
                <a:lnTo>
                  <a:pt x="389115" y="467804"/>
                </a:lnTo>
                <a:lnTo>
                  <a:pt x="361022" y="462114"/>
                </a:lnTo>
                <a:lnTo>
                  <a:pt x="72199" y="462114"/>
                </a:lnTo>
                <a:lnTo>
                  <a:pt x="44119" y="467804"/>
                </a:lnTo>
                <a:lnTo>
                  <a:pt x="21170" y="483285"/>
                </a:lnTo>
                <a:lnTo>
                  <a:pt x="5676" y="506234"/>
                </a:lnTo>
                <a:lnTo>
                  <a:pt x="0" y="534327"/>
                </a:lnTo>
                <a:lnTo>
                  <a:pt x="0" y="765378"/>
                </a:lnTo>
                <a:lnTo>
                  <a:pt x="5676" y="793470"/>
                </a:lnTo>
                <a:lnTo>
                  <a:pt x="21170" y="816419"/>
                </a:lnTo>
                <a:lnTo>
                  <a:pt x="44119" y="831900"/>
                </a:lnTo>
                <a:lnTo>
                  <a:pt x="72199" y="837590"/>
                </a:lnTo>
                <a:lnTo>
                  <a:pt x="361022" y="837590"/>
                </a:lnTo>
                <a:lnTo>
                  <a:pt x="412064" y="816419"/>
                </a:lnTo>
                <a:lnTo>
                  <a:pt x="433235" y="765378"/>
                </a:lnTo>
                <a:lnTo>
                  <a:pt x="433235" y="534327"/>
                </a:lnTo>
                <a:close/>
              </a:path>
              <a:path w="895350" h="894079">
                <a:moveTo>
                  <a:pt x="433235" y="72212"/>
                </a:moveTo>
                <a:lnTo>
                  <a:pt x="427545" y="44119"/>
                </a:lnTo>
                <a:lnTo>
                  <a:pt x="417271" y="28879"/>
                </a:lnTo>
                <a:lnTo>
                  <a:pt x="412064" y="21170"/>
                </a:lnTo>
                <a:lnTo>
                  <a:pt x="404342" y="15963"/>
                </a:lnTo>
                <a:lnTo>
                  <a:pt x="404342" y="72212"/>
                </a:lnTo>
                <a:lnTo>
                  <a:pt x="404342" y="303263"/>
                </a:lnTo>
                <a:lnTo>
                  <a:pt x="400939" y="320128"/>
                </a:lnTo>
                <a:lnTo>
                  <a:pt x="391655" y="333895"/>
                </a:lnTo>
                <a:lnTo>
                  <a:pt x="377888" y="343179"/>
                </a:lnTo>
                <a:lnTo>
                  <a:pt x="361022" y="346595"/>
                </a:lnTo>
                <a:lnTo>
                  <a:pt x="72199" y="346595"/>
                </a:lnTo>
                <a:lnTo>
                  <a:pt x="55346" y="343179"/>
                </a:lnTo>
                <a:lnTo>
                  <a:pt x="41567" y="333895"/>
                </a:lnTo>
                <a:lnTo>
                  <a:pt x="32283" y="320128"/>
                </a:lnTo>
                <a:lnTo>
                  <a:pt x="28879" y="303263"/>
                </a:lnTo>
                <a:lnTo>
                  <a:pt x="28879" y="72212"/>
                </a:lnTo>
                <a:lnTo>
                  <a:pt x="32283" y="55346"/>
                </a:lnTo>
                <a:lnTo>
                  <a:pt x="41567" y="41579"/>
                </a:lnTo>
                <a:lnTo>
                  <a:pt x="55346" y="32296"/>
                </a:lnTo>
                <a:lnTo>
                  <a:pt x="72199" y="28879"/>
                </a:lnTo>
                <a:lnTo>
                  <a:pt x="361022" y="28879"/>
                </a:lnTo>
                <a:lnTo>
                  <a:pt x="377888" y="32296"/>
                </a:lnTo>
                <a:lnTo>
                  <a:pt x="391655" y="41579"/>
                </a:lnTo>
                <a:lnTo>
                  <a:pt x="400939" y="55346"/>
                </a:lnTo>
                <a:lnTo>
                  <a:pt x="404342" y="72212"/>
                </a:lnTo>
                <a:lnTo>
                  <a:pt x="404342" y="15963"/>
                </a:lnTo>
                <a:lnTo>
                  <a:pt x="389115" y="5689"/>
                </a:lnTo>
                <a:lnTo>
                  <a:pt x="361022" y="0"/>
                </a:lnTo>
                <a:lnTo>
                  <a:pt x="72199" y="0"/>
                </a:lnTo>
                <a:lnTo>
                  <a:pt x="44119" y="5689"/>
                </a:lnTo>
                <a:lnTo>
                  <a:pt x="21170" y="21170"/>
                </a:lnTo>
                <a:lnTo>
                  <a:pt x="5676" y="44119"/>
                </a:lnTo>
                <a:lnTo>
                  <a:pt x="0" y="72212"/>
                </a:lnTo>
                <a:lnTo>
                  <a:pt x="0" y="303263"/>
                </a:lnTo>
                <a:lnTo>
                  <a:pt x="5676" y="331355"/>
                </a:lnTo>
                <a:lnTo>
                  <a:pt x="21170" y="354304"/>
                </a:lnTo>
                <a:lnTo>
                  <a:pt x="44119" y="369785"/>
                </a:lnTo>
                <a:lnTo>
                  <a:pt x="72199" y="375475"/>
                </a:lnTo>
                <a:lnTo>
                  <a:pt x="361022" y="375475"/>
                </a:lnTo>
                <a:lnTo>
                  <a:pt x="412064" y="354304"/>
                </a:lnTo>
                <a:lnTo>
                  <a:pt x="433235" y="303263"/>
                </a:lnTo>
                <a:lnTo>
                  <a:pt x="433235" y="72212"/>
                </a:lnTo>
                <a:close/>
              </a:path>
              <a:path w="895350" h="894079">
                <a:moveTo>
                  <a:pt x="895350" y="71120"/>
                </a:moveTo>
                <a:lnTo>
                  <a:pt x="889660" y="43180"/>
                </a:lnTo>
                <a:lnTo>
                  <a:pt x="879335" y="27940"/>
                </a:lnTo>
                <a:lnTo>
                  <a:pt x="874179" y="20320"/>
                </a:lnTo>
                <a:lnTo>
                  <a:pt x="866470" y="15201"/>
                </a:lnTo>
                <a:lnTo>
                  <a:pt x="866470" y="71120"/>
                </a:lnTo>
                <a:lnTo>
                  <a:pt x="866470" y="302260"/>
                </a:lnTo>
                <a:lnTo>
                  <a:pt x="863053" y="320040"/>
                </a:lnTo>
                <a:lnTo>
                  <a:pt x="853770" y="332740"/>
                </a:lnTo>
                <a:lnTo>
                  <a:pt x="840003" y="342900"/>
                </a:lnTo>
                <a:lnTo>
                  <a:pt x="823137" y="345440"/>
                </a:lnTo>
                <a:lnTo>
                  <a:pt x="722058" y="345440"/>
                </a:lnTo>
                <a:lnTo>
                  <a:pt x="722058" y="316230"/>
                </a:lnTo>
                <a:lnTo>
                  <a:pt x="725500" y="316230"/>
                </a:lnTo>
                <a:lnTo>
                  <a:pt x="728992" y="317500"/>
                </a:lnTo>
                <a:lnTo>
                  <a:pt x="732548" y="317500"/>
                </a:lnTo>
                <a:lnTo>
                  <a:pt x="774179" y="299720"/>
                </a:lnTo>
                <a:lnTo>
                  <a:pt x="800442" y="271780"/>
                </a:lnTo>
                <a:lnTo>
                  <a:pt x="808697" y="245110"/>
                </a:lnTo>
                <a:lnTo>
                  <a:pt x="807758" y="234950"/>
                </a:lnTo>
                <a:lnTo>
                  <a:pt x="804964" y="226060"/>
                </a:lnTo>
                <a:lnTo>
                  <a:pt x="800442" y="217170"/>
                </a:lnTo>
                <a:lnTo>
                  <a:pt x="794258" y="209550"/>
                </a:lnTo>
                <a:lnTo>
                  <a:pt x="779818" y="195135"/>
                </a:lnTo>
                <a:lnTo>
                  <a:pt x="779818" y="240030"/>
                </a:lnTo>
                <a:lnTo>
                  <a:pt x="779818" y="250190"/>
                </a:lnTo>
                <a:lnTo>
                  <a:pt x="753757" y="279400"/>
                </a:lnTo>
                <a:lnTo>
                  <a:pt x="728027" y="288290"/>
                </a:lnTo>
                <a:lnTo>
                  <a:pt x="719124" y="284480"/>
                </a:lnTo>
                <a:lnTo>
                  <a:pt x="717880" y="284480"/>
                </a:lnTo>
                <a:lnTo>
                  <a:pt x="684974" y="260350"/>
                </a:lnTo>
                <a:lnTo>
                  <a:pt x="678726" y="259080"/>
                </a:lnTo>
                <a:lnTo>
                  <a:pt x="675513" y="259080"/>
                </a:lnTo>
                <a:lnTo>
                  <a:pt x="673938" y="260350"/>
                </a:lnTo>
                <a:lnTo>
                  <a:pt x="644512" y="236220"/>
                </a:lnTo>
                <a:lnTo>
                  <a:pt x="597242" y="180340"/>
                </a:lnTo>
                <a:lnTo>
                  <a:pt x="580072" y="146050"/>
                </a:lnTo>
                <a:lnTo>
                  <a:pt x="577646" y="138430"/>
                </a:lnTo>
                <a:lnTo>
                  <a:pt x="577646" y="125730"/>
                </a:lnTo>
                <a:lnTo>
                  <a:pt x="580859" y="118110"/>
                </a:lnTo>
                <a:lnTo>
                  <a:pt x="606526" y="91440"/>
                </a:lnTo>
                <a:lnTo>
                  <a:pt x="613181" y="87630"/>
                </a:lnTo>
                <a:lnTo>
                  <a:pt x="620966" y="86360"/>
                </a:lnTo>
                <a:lnTo>
                  <a:pt x="628751" y="87630"/>
                </a:lnTo>
                <a:lnTo>
                  <a:pt x="635406" y="91440"/>
                </a:lnTo>
                <a:lnTo>
                  <a:pt x="660844" y="116840"/>
                </a:lnTo>
                <a:lnTo>
                  <a:pt x="663041" y="119380"/>
                </a:lnTo>
                <a:lnTo>
                  <a:pt x="664286" y="123190"/>
                </a:lnTo>
                <a:lnTo>
                  <a:pt x="664286" y="132080"/>
                </a:lnTo>
                <a:lnTo>
                  <a:pt x="661809" y="135890"/>
                </a:lnTo>
                <a:lnTo>
                  <a:pt x="657796" y="138430"/>
                </a:lnTo>
                <a:lnTo>
                  <a:pt x="648474" y="144780"/>
                </a:lnTo>
                <a:lnTo>
                  <a:pt x="641426" y="152400"/>
                </a:lnTo>
                <a:lnTo>
                  <a:pt x="636968" y="162560"/>
                </a:lnTo>
                <a:lnTo>
                  <a:pt x="635406" y="173990"/>
                </a:lnTo>
                <a:lnTo>
                  <a:pt x="635406" y="176530"/>
                </a:lnTo>
                <a:lnTo>
                  <a:pt x="636193" y="184150"/>
                </a:lnTo>
                <a:lnTo>
                  <a:pt x="638479" y="191770"/>
                </a:lnTo>
                <a:lnTo>
                  <a:pt x="642213" y="199390"/>
                </a:lnTo>
                <a:lnTo>
                  <a:pt x="647306" y="204470"/>
                </a:lnTo>
                <a:lnTo>
                  <a:pt x="660844" y="218440"/>
                </a:lnTo>
                <a:lnTo>
                  <a:pt x="667042" y="223520"/>
                </a:lnTo>
                <a:lnTo>
                  <a:pt x="674014" y="227330"/>
                </a:lnTo>
                <a:lnTo>
                  <a:pt x="681583" y="229870"/>
                </a:lnTo>
                <a:lnTo>
                  <a:pt x="691476" y="229870"/>
                </a:lnTo>
                <a:lnTo>
                  <a:pt x="727748" y="208280"/>
                </a:lnTo>
                <a:lnTo>
                  <a:pt x="729729" y="204470"/>
                </a:lnTo>
                <a:lnTo>
                  <a:pt x="733729" y="201930"/>
                </a:lnTo>
                <a:lnTo>
                  <a:pt x="743267" y="201930"/>
                </a:lnTo>
                <a:lnTo>
                  <a:pt x="746137" y="203200"/>
                </a:lnTo>
                <a:lnTo>
                  <a:pt x="748398" y="204470"/>
                </a:lnTo>
                <a:lnTo>
                  <a:pt x="777621" y="233680"/>
                </a:lnTo>
                <a:lnTo>
                  <a:pt x="779818" y="240030"/>
                </a:lnTo>
                <a:lnTo>
                  <a:pt x="779818" y="195135"/>
                </a:lnTo>
                <a:lnTo>
                  <a:pt x="768819" y="184150"/>
                </a:lnTo>
                <a:lnTo>
                  <a:pt x="762622" y="179070"/>
                </a:lnTo>
                <a:lnTo>
                  <a:pt x="755650" y="175260"/>
                </a:lnTo>
                <a:lnTo>
                  <a:pt x="740105" y="172720"/>
                </a:lnTo>
                <a:lnTo>
                  <a:pt x="738187" y="172720"/>
                </a:lnTo>
                <a:lnTo>
                  <a:pt x="701916" y="195580"/>
                </a:lnTo>
                <a:lnTo>
                  <a:pt x="699935" y="199390"/>
                </a:lnTo>
                <a:lnTo>
                  <a:pt x="695934" y="201930"/>
                </a:lnTo>
                <a:lnTo>
                  <a:pt x="686396" y="201930"/>
                </a:lnTo>
                <a:lnTo>
                  <a:pt x="683526" y="200660"/>
                </a:lnTo>
                <a:lnTo>
                  <a:pt x="681266" y="198120"/>
                </a:lnTo>
                <a:lnTo>
                  <a:pt x="667727" y="184150"/>
                </a:lnTo>
                <a:lnTo>
                  <a:pt x="665530" y="182880"/>
                </a:lnTo>
                <a:lnTo>
                  <a:pt x="664286" y="179070"/>
                </a:lnTo>
                <a:lnTo>
                  <a:pt x="664286" y="170180"/>
                </a:lnTo>
                <a:lnTo>
                  <a:pt x="666775" y="166370"/>
                </a:lnTo>
                <a:lnTo>
                  <a:pt x="670775" y="163830"/>
                </a:lnTo>
                <a:lnTo>
                  <a:pt x="680110" y="157480"/>
                </a:lnTo>
                <a:lnTo>
                  <a:pt x="687158" y="148590"/>
                </a:lnTo>
                <a:lnTo>
                  <a:pt x="691616" y="138430"/>
                </a:lnTo>
                <a:lnTo>
                  <a:pt x="693166" y="128270"/>
                </a:lnTo>
                <a:lnTo>
                  <a:pt x="693166" y="125730"/>
                </a:lnTo>
                <a:lnTo>
                  <a:pt x="671093" y="86360"/>
                </a:lnTo>
                <a:lnTo>
                  <a:pt x="639699" y="60960"/>
                </a:lnTo>
                <a:lnTo>
                  <a:pt x="620966" y="57150"/>
                </a:lnTo>
                <a:lnTo>
                  <a:pt x="602234" y="60960"/>
                </a:lnTo>
                <a:lnTo>
                  <a:pt x="566026" y="91440"/>
                </a:lnTo>
                <a:lnTo>
                  <a:pt x="548754" y="134620"/>
                </a:lnTo>
                <a:lnTo>
                  <a:pt x="548754" y="142240"/>
                </a:lnTo>
                <a:lnTo>
                  <a:pt x="570674" y="191770"/>
                </a:lnTo>
                <a:lnTo>
                  <a:pt x="616940" y="250190"/>
                </a:lnTo>
                <a:lnTo>
                  <a:pt x="645502" y="275590"/>
                </a:lnTo>
                <a:lnTo>
                  <a:pt x="641311" y="280670"/>
                </a:lnTo>
                <a:lnTo>
                  <a:pt x="638124" y="288290"/>
                </a:lnTo>
                <a:lnTo>
                  <a:pt x="636117" y="294640"/>
                </a:lnTo>
                <a:lnTo>
                  <a:pt x="635406" y="302260"/>
                </a:lnTo>
                <a:lnTo>
                  <a:pt x="635406" y="345440"/>
                </a:lnTo>
                <a:lnTo>
                  <a:pt x="534314" y="345440"/>
                </a:lnTo>
                <a:lnTo>
                  <a:pt x="517461" y="342900"/>
                </a:lnTo>
                <a:lnTo>
                  <a:pt x="503682" y="332740"/>
                </a:lnTo>
                <a:lnTo>
                  <a:pt x="494398" y="320040"/>
                </a:lnTo>
                <a:lnTo>
                  <a:pt x="490994" y="302260"/>
                </a:lnTo>
                <a:lnTo>
                  <a:pt x="490994" y="71120"/>
                </a:lnTo>
                <a:lnTo>
                  <a:pt x="494398" y="54610"/>
                </a:lnTo>
                <a:lnTo>
                  <a:pt x="503682" y="40640"/>
                </a:lnTo>
                <a:lnTo>
                  <a:pt x="517461" y="31750"/>
                </a:lnTo>
                <a:lnTo>
                  <a:pt x="534314" y="27940"/>
                </a:lnTo>
                <a:lnTo>
                  <a:pt x="823137" y="27940"/>
                </a:lnTo>
                <a:lnTo>
                  <a:pt x="840003" y="31750"/>
                </a:lnTo>
                <a:lnTo>
                  <a:pt x="853770" y="40640"/>
                </a:lnTo>
                <a:lnTo>
                  <a:pt x="863053" y="54610"/>
                </a:lnTo>
                <a:lnTo>
                  <a:pt x="866470" y="71120"/>
                </a:lnTo>
                <a:lnTo>
                  <a:pt x="866470" y="15201"/>
                </a:lnTo>
                <a:lnTo>
                  <a:pt x="851230" y="5080"/>
                </a:lnTo>
                <a:lnTo>
                  <a:pt x="823137" y="0"/>
                </a:lnTo>
                <a:lnTo>
                  <a:pt x="534314" y="0"/>
                </a:lnTo>
                <a:lnTo>
                  <a:pt x="506234" y="5080"/>
                </a:lnTo>
                <a:lnTo>
                  <a:pt x="483285" y="20320"/>
                </a:lnTo>
                <a:lnTo>
                  <a:pt x="467791" y="43180"/>
                </a:lnTo>
                <a:lnTo>
                  <a:pt x="462114" y="71120"/>
                </a:lnTo>
                <a:lnTo>
                  <a:pt x="462114" y="302260"/>
                </a:lnTo>
                <a:lnTo>
                  <a:pt x="467791" y="330200"/>
                </a:lnTo>
                <a:lnTo>
                  <a:pt x="483285" y="353060"/>
                </a:lnTo>
                <a:lnTo>
                  <a:pt x="506234" y="369570"/>
                </a:lnTo>
                <a:lnTo>
                  <a:pt x="534314" y="374650"/>
                </a:lnTo>
                <a:lnTo>
                  <a:pt x="635406" y="374650"/>
                </a:lnTo>
                <a:lnTo>
                  <a:pt x="635406" y="613410"/>
                </a:lnTo>
                <a:lnTo>
                  <a:pt x="633882" y="619760"/>
                </a:lnTo>
                <a:lnTo>
                  <a:pt x="631012" y="626110"/>
                </a:lnTo>
                <a:lnTo>
                  <a:pt x="618883" y="565150"/>
                </a:lnTo>
                <a:lnTo>
                  <a:pt x="607199" y="534670"/>
                </a:lnTo>
                <a:lnTo>
                  <a:pt x="593458" y="519430"/>
                </a:lnTo>
                <a:lnTo>
                  <a:pt x="586587" y="511810"/>
                </a:lnTo>
                <a:lnTo>
                  <a:pt x="559308" y="496570"/>
                </a:lnTo>
                <a:lnTo>
                  <a:pt x="527608" y="490220"/>
                </a:lnTo>
                <a:lnTo>
                  <a:pt x="513372" y="492760"/>
                </a:lnTo>
                <a:lnTo>
                  <a:pt x="501726" y="501650"/>
                </a:lnTo>
                <a:lnTo>
                  <a:pt x="493877" y="513080"/>
                </a:lnTo>
                <a:lnTo>
                  <a:pt x="490994" y="527050"/>
                </a:lnTo>
                <a:lnTo>
                  <a:pt x="490994" y="534670"/>
                </a:lnTo>
                <a:lnTo>
                  <a:pt x="493141" y="541020"/>
                </a:lnTo>
                <a:lnTo>
                  <a:pt x="497141" y="547370"/>
                </a:lnTo>
                <a:lnTo>
                  <a:pt x="512038" y="568960"/>
                </a:lnTo>
                <a:lnTo>
                  <a:pt x="515772" y="576580"/>
                </a:lnTo>
                <a:lnTo>
                  <a:pt x="518756" y="582930"/>
                </a:lnTo>
                <a:lnTo>
                  <a:pt x="520941" y="589280"/>
                </a:lnTo>
                <a:lnTo>
                  <a:pt x="522300" y="596900"/>
                </a:lnTo>
                <a:lnTo>
                  <a:pt x="532511" y="679450"/>
                </a:lnTo>
                <a:lnTo>
                  <a:pt x="534289" y="688340"/>
                </a:lnTo>
                <a:lnTo>
                  <a:pt x="537235" y="697230"/>
                </a:lnTo>
                <a:lnTo>
                  <a:pt x="541274" y="706120"/>
                </a:lnTo>
                <a:lnTo>
                  <a:pt x="546392" y="713740"/>
                </a:lnTo>
                <a:lnTo>
                  <a:pt x="577646" y="755650"/>
                </a:lnTo>
                <a:lnTo>
                  <a:pt x="577646" y="779780"/>
                </a:lnTo>
                <a:lnTo>
                  <a:pt x="548754" y="779780"/>
                </a:lnTo>
                <a:lnTo>
                  <a:pt x="548754" y="894080"/>
                </a:lnTo>
                <a:lnTo>
                  <a:pt x="895350" y="894080"/>
                </a:lnTo>
                <a:lnTo>
                  <a:pt x="895350" y="866140"/>
                </a:lnTo>
                <a:lnTo>
                  <a:pt x="895350" y="807720"/>
                </a:lnTo>
                <a:lnTo>
                  <a:pt x="895350" y="779780"/>
                </a:lnTo>
                <a:lnTo>
                  <a:pt x="866470" y="779780"/>
                </a:lnTo>
                <a:lnTo>
                  <a:pt x="866470" y="807720"/>
                </a:lnTo>
                <a:lnTo>
                  <a:pt x="866470" y="866140"/>
                </a:lnTo>
                <a:lnTo>
                  <a:pt x="577646" y="866140"/>
                </a:lnTo>
                <a:lnTo>
                  <a:pt x="577646" y="807720"/>
                </a:lnTo>
                <a:lnTo>
                  <a:pt x="866470" y="807720"/>
                </a:lnTo>
                <a:lnTo>
                  <a:pt x="866470" y="779780"/>
                </a:lnTo>
                <a:lnTo>
                  <a:pt x="866470" y="753110"/>
                </a:lnTo>
                <a:lnTo>
                  <a:pt x="887730" y="711200"/>
                </a:lnTo>
                <a:lnTo>
                  <a:pt x="891019" y="703580"/>
                </a:lnTo>
                <a:lnTo>
                  <a:pt x="893406" y="695960"/>
                </a:lnTo>
                <a:lnTo>
                  <a:pt x="894854" y="687070"/>
                </a:lnTo>
                <a:lnTo>
                  <a:pt x="895350" y="679450"/>
                </a:lnTo>
                <a:lnTo>
                  <a:pt x="895350" y="504190"/>
                </a:lnTo>
                <a:lnTo>
                  <a:pt x="892467" y="490220"/>
                </a:lnTo>
                <a:lnTo>
                  <a:pt x="891946" y="487680"/>
                </a:lnTo>
                <a:lnTo>
                  <a:pt x="882650" y="473710"/>
                </a:lnTo>
                <a:lnTo>
                  <a:pt x="868883" y="464820"/>
                </a:lnTo>
                <a:lnTo>
                  <a:pt x="866470" y="464286"/>
                </a:lnTo>
                <a:lnTo>
                  <a:pt x="866470" y="496570"/>
                </a:lnTo>
                <a:lnTo>
                  <a:pt x="866470" y="685800"/>
                </a:lnTo>
                <a:lnTo>
                  <a:pt x="864882" y="692150"/>
                </a:lnTo>
                <a:lnTo>
                  <a:pt x="837577" y="746760"/>
                </a:lnTo>
                <a:lnTo>
                  <a:pt x="837577" y="779780"/>
                </a:lnTo>
                <a:lnTo>
                  <a:pt x="606526" y="779780"/>
                </a:lnTo>
                <a:lnTo>
                  <a:pt x="606526" y="745490"/>
                </a:lnTo>
                <a:lnTo>
                  <a:pt x="565010" y="689610"/>
                </a:lnTo>
                <a:lnTo>
                  <a:pt x="562127" y="683260"/>
                </a:lnTo>
                <a:lnTo>
                  <a:pt x="561174" y="675640"/>
                </a:lnTo>
                <a:lnTo>
                  <a:pt x="550964" y="593090"/>
                </a:lnTo>
                <a:lnTo>
                  <a:pt x="548982" y="582930"/>
                </a:lnTo>
                <a:lnTo>
                  <a:pt x="521169" y="530860"/>
                </a:lnTo>
                <a:lnTo>
                  <a:pt x="520331" y="529590"/>
                </a:lnTo>
                <a:lnTo>
                  <a:pt x="519874" y="528320"/>
                </a:lnTo>
                <a:lnTo>
                  <a:pt x="519874" y="523240"/>
                </a:lnTo>
                <a:lnTo>
                  <a:pt x="523316" y="519430"/>
                </a:lnTo>
                <a:lnTo>
                  <a:pt x="527608" y="519430"/>
                </a:lnTo>
                <a:lnTo>
                  <a:pt x="549478" y="523240"/>
                </a:lnTo>
                <a:lnTo>
                  <a:pt x="568286" y="533400"/>
                </a:lnTo>
                <a:lnTo>
                  <a:pt x="582498" y="549910"/>
                </a:lnTo>
                <a:lnTo>
                  <a:pt x="590562" y="570230"/>
                </a:lnTo>
                <a:lnTo>
                  <a:pt x="609117" y="664210"/>
                </a:lnTo>
                <a:lnTo>
                  <a:pt x="644321" y="664210"/>
                </a:lnTo>
                <a:lnTo>
                  <a:pt x="656678" y="638810"/>
                </a:lnTo>
                <a:lnTo>
                  <a:pt x="659955" y="631190"/>
                </a:lnTo>
                <a:lnTo>
                  <a:pt x="661543" y="626110"/>
                </a:lnTo>
                <a:lnTo>
                  <a:pt x="662343" y="623570"/>
                </a:lnTo>
                <a:lnTo>
                  <a:pt x="663790" y="614680"/>
                </a:lnTo>
                <a:lnTo>
                  <a:pt x="664286" y="607060"/>
                </a:lnTo>
                <a:lnTo>
                  <a:pt x="664286" y="345440"/>
                </a:lnTo>
                <a:lnTo>
                  <a:pt x="664286" y="294640"/>
                </a:lnTo>
                <a:lnTo>
                  <a:pt x="670775" y="288290"/>
                </a:lnTo>
                <a:lnTo>
                  <a:pt x="686689" y="288290"/>
                </a:lnTo>
                <a:lnTo>
                  <a:pt x="693166" y="294640"/>
                </a:lnTo>
                <a:lnTo>
                  <a:pt x="693166" y="562610"/>
                </a:lnTo>
                <a:lnTo>
                  <a:pt x="722058" y="562610"/>
                </a:lnTo>
                <a:lnTo>
                  <a:pt x="722058" y="439420"/>
                </a:lnTo>
                <a:lnTo>
                  <a:pt x="728535" y="433070"/>
                </a:lnTo>
                <a:lnTo>
                  <a:pt x="744448" y="433070"/>
                </a:lnTo>
                <a:lnTo>
                  <a:pt x="750938" y="439420"/>
                </a:lnTo>
                <a:lnTo>
                  <a:pt x="750938" y="562610"/>
                </a:lnTo>
                <a:lnTo>
                  <a:pt x="779818" y="562610"/>
                </a:lnTo>
                <a:lnTo>
                  <a:pt x="779818" y="467360"/>
                </a:lnTo>
                <a:lnTo>
                  <a:pt x="786307" y="461010"/>
                </a:lnTo>
                <a:lnTo>
                  <a:pt x="802208" y="461010"/>
                </a:lnTo>
                <a:lnTo>
                  <a:pt x="808697" y="467360"/>
                </a:lnTo>
                <a:lnTo>
                  <a:pt x="808697" y="562610"/>
                </a:lnTo>
                <a:lnTo>
                  <a:pt x="837577" y="562610"/>
                </a:lnTo>
                <a:lnTo>
                  <a:pt x="837577" y="496570"/>
                </a:lnTo>
                <a:lnTo>
                  <a:pt x="844067" y="490220"/>
                </a:lnTo>
                <a:lnTo>
                  <a:pt x="859980" y="490220"/>
                </a:lnTo>
                <a:lnTo>
                  <a:pt x="866470" y="496570"/>
                </a:lnTo>
                <a:lnTo>
                  <a:pt x="866470" y="464286"/>
                </a:lnTo>
                <a:lnTo>
                  <a:pt x="852017" y="461010"/>
                </a:lnTo>
                <a:lnTo>
                  <a:pt x="846328" y="461010"/>
                </a:lnTo>
                <a:lnTo>
                  <a:pt x="840905" y="462280"/>
                </a:lnTo>
                <a:lnTo>
                  <a:pt x="835888" y="464820"/>
                </a:lnTo>
                <a:lnTo>
                  <a:pt x="834148" y="461010"/>
                </a:lnTo>
                <a:lnTo>
                  <a:pt x="830097" y="452120"/>
                </a:lnTo>
                <a:lnTo>
                  <a:pt x="820699" y="441960"/>
                </a:lnTo>
                <a:lnTo>
                  <a:pt x="808494" y="435610"/>
                </a:lnTo>
                <a:lnTo>
                  <a:pt x="794258" y="433070"/>
                </a:lnTo>
                <a:lnTo>
                  <a:pt x="788555" y="433070"/>
                </a:lnTo>
                <a:lnTo>
                  <a:pt x="783145" y="434340"/>
                </a:lnTo>
                <a:lnTo>
                  <a:pt x="778129" y="435610"/>
                </a:lnTo>
                <a:lnTo>
                  <a:pt x="776973" y="433070"/>
                </a:lnTo>
                <a:lnTo>
                  <a:pt x="772337" y="422910"/>
                </a:lnTo>
                <a:lnTo>
                  <a:pt x="762939" y="412750"/>
                </a:lnTo>
                <a:lnTo>
                  <a:pt x="750722" y="406400"/>
                </a:lnTo>
                <a:lnTo>
                  <a:pt x="736498" y="403860"/>
                </a:lnTo>
                <a:lnTo>
                  <a:pt x="731418" y="403860"/>
                </a:lnTo>
                <a:lnTo>
                  <a:pt x="726617" y="405130"/>
                </a:lnTo>
                <a:lnTo>
                  <a:pt x="722058" y="406400"/>
                </a:lnTo>
                <a:lnTo>
                  <a:pt x="722058" y="374650"/>
                </a:lnTo>
                <a:lnTo>
                  <a:pt x="823137" y="374650"/>
                </a:lnTo>
                <a:lnTo>
                  <a:pt x="851230" y="369570"/>
                </a:lnTo>
                <a:lnTo>
                  <a:pt x="874179" y="353060"/>
                </a:lnTo>
                <a:lnTo>
                  <a:pt x="879335" y="345440"/>
                </a:lnTo>
                <a:lnTo>
                  <a:pt x="889660" y="330200"/>
                </a:lnTo>
                <a:lnTo>
                  <a:pt x="895350" y="302260"/>
                </a:lnTo>
                <a:lnTo>
                  <a:pt x="895350" y="711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2" name="Graphique 21" descr="Fusée contour">
            <a:extLst>
              <a:ext uri="{FF2B5EF4-FFF2-40B4-BE49-F238E27FC236}">
                <a16:creationId xmlns:a16="http://schemas.microsoft.com/office/drawing/2014/main" id="{27544E40-FDC0-DDDA-76D7-A0BF6AC98BD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1072774">
            <a:off x="6829428" y="2950614"/>
            <a:ext cx="394853" cy="394853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6325A105-4E26-8518-940C-2D43F076E2D4}"/>
              </a:ext>
            </a:extLst>
          </p:cNvPr>
          <p:cNvSpPr txBox="1"/>
          <p:nvPr/>
        </p:nvSpPr>
        <p:spPr>
          <a:xfrm>
            <a:off x="4271637" y="10386865"/>
            <a:ext cx="29253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604" marR="0" lvl="0" indent="0" algn="ctr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dirty="0">
                <a:solidFill>
                  <a:srgbClr val="00254B"/>
                </a:solidFill>
                <a:latin typeface="+mj-lt"/>
                <a:cs typeface="Arial"/>
              </a:rPr>
              <a:t>13 mars 2025</a:t>
            </a:r>
          </a:p>
        </p:txBody>
      </p:sp>
      <p:sp>
        <p:nvSpPr>
          <p:cNvPr id="19" name="object 17">
            <a:extLst>
              <a:ext uri="{FF2B5EF4-FFF2-40B4-BE49-F238E27FC236}">
                <a16:creationId xmlns:a16="http://schemas.microsoft.com/office/drawing/2014/main" id="{C5A2D097-E2F8-D943-1338-16ACE30EC2F6}"/>
              </a:ext>
            </a:extLst>
          </p:cNvPr>
          <p:cNvSpPr/>
          <p:nvPr/>
        </p:nvSpPr>
        <p:spPr>
          <a:xfrm>
            <a:off x="1756664" y="8626475"/>
            <a:ext cx="3630929" cy="0"/>
          </a:xfrm>
          <a:custGeom>
            <a:avLst/>
            <a:gdLst/>
            <a:ahLst/>
            <a:cxnLst/>
            <a:rect l="l" t="t" r="r" b="b"/>
            <a:pathLst>
              <a:path w="3630929">
                <a:moveTo>
                  <a:pt x="0" y="0"/>
                </a:moveTo>
                <a:lnTo>
                  <a:pt x="3630902" y="0"/>
                </a:lnTo>
              </a:path>
            </a:pathLst>
          </a:custGeom>
          <a:ln w="1904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0" name="object 18">
            <a:extLst>
              <a:ext uri="{FF2B5EF4-FFF2-40B4-BE49-F238E27FC236}">
                <a16:creationId xmlns:a16="http://schemas.microsoft.com/office/drawing/2014/main" id="{4CE84BE8-811D-7516-2F28-4720135FC11D}"/>
              </a:ext>
            </a:extLst>
          </p:cNvPr>
          <p:cNvGrpSpPr/>
          <p:nvPr/>
        </p:nvGrpSpPr>
        <p:grpSpPr>
          <a:xfrm>
            <a:off x="460718" y="8741419"/>
            <a:ext cx="6498792" cy="1251920"/>
            <a:chOff x="304726" y="9186802"/>
            <a:chExt cx="6432550" cy="1339215"/>
          </a:xfrm>
        </p:grpSpPr>
        <p:sp>
          <p:nvSpPr>
            <p:cNvPr id="21" name="object 19">
              <a:extLst>
                <a:ext uri="{FF2B5EF4-FFF2-40B4-BE49-F238E27FC236}">
                  <a16:creationId xmlns:a16="http://schemas.microsoft.com/office/drawing/2014/main" id="{70938079-9CCF-DAD7-3F12-EDCC57754380}"/>
                </a:ext>
              </a:extLst>
            </p:cNvPr>
            <p:cNvSpPr/>
            <p:nvPr/>
          </p:nvSpPr>
          <p:spPr>
            <a:xfrm>
              <a:off x="304726" y="9186802"/>
              <a:ext cx="6432550" cy="1339215"/>
            </a:xfrm>
            <a:custGeom>
              <a:avLst/>
              <a:gdLst/>
              <a:ahLst/>
              <a:cxnLst/>
              <a:rect l="l" t="t" r="r" b="b"/>
              <a:pathLst>
                <a:path w="6432550" h="1339215">
                  <a:moveTo>
                    <a:pt x="6328110" y="1338790"/>
                  </a:moveTo>
                  <a:lnTo>
                    <a:pt x="104774" y="1338790"/>
                  </a:lnTo>
                  <a:lnTo>
                    <a:pt x="63991" y="1330557"/>
                  </a:lnTo>
                  <a:lnTo>
                    <a:pt x="30687" y="1308102"/>
                  </a:lnTo>
                  <a:lnTo>
                    <a:pt x="8233" y="1274799"/>
                  </a:lnTo>
                  <a:lnTo>
                    <a:pt x="0" y="1234015"/>
                  </a:lnTo>
                  <a:lnTo>
                    <a:pt x="0" y="104775"/>
                  </a:lnTo>
                  <a:lnTo>
                    <a:pt x="8233" y="63991"/>
                  </a:lnTo>
                  <a:lnTo>
                    <a:pt x="30687" y="30687"/>
                  </a:lnTo>
                  <a:lnTo>
                    <a:pt x="63991" y="8233"/>
                  </a:lnTo>
                  <a:lnTo>
                    <a:pt x="104774" y="0"/>
                  </a:lnTo>
                  <a:lnTo>
                    <a:pt x="6328109" y="0"/>
                  </a:lnTo>
                  <a:lnTo>
                    <a:pt x="6368892" y="8233"/>
                  </a:lnTo>
                  <a:lnTo>
                    <a:pt x="6402196" y="30687"/>
                  </a:lnTo>
                  <a:lnTo>
                    <a:pt x="6424650" y="63991"/>
                  </a:lnTo>
                  <a:lnTo>
                    <a:pt x="6432470" y="102725"/>
                  </a:lnTo>
                  <a:lnTo>
                    <a:pt x="6432470" y="1236065"/>
                  </a:lnTo>
                  <a:lnTo>
                    <a:pt x="6424650" y="1274799"/>
                  </a:lnTo>
                  <a:lnTo>
                    <a:pt x="6402196" y="1308102"/>
                  </a:lnTo>
                  <a:lnTo>
                    <a:pt x="6368892" y="1330557"/>
                  </a:lnTo>
                  <a:lnTo>
                    <a:pt x="6328110" y="1338790"/>
                  </a:lnTo>
                  <a:close/>
                </a:path>
              </a:pathLst>
            </a:custGeom>
            <a:solidFill>
              <a:srgbClr val="F6EB94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object 20">
              <a:extLst>
                <a:ext uri="{FF2B5EF4-FFF2-40B4-BE49-F238E27FC236}">
                  <a16:creationId xmlns:a16="http://schemas.microsoft.com/office/drawing/2014/main" id="{D95BEBB2-3C19-F959-3C10-6266BBFC2D04}"/>
                </a:ext>
              </a:extLst>
            </p:cNvPr>
            <p:cNvSpPr/>
            <p:nvPr/>
          </p:nvSpPr>
          <p:spPr>
            <a:xfrm>
              <a:off x="420700" y="9408921"/>
              <a:ext cx="895350" cy="894080"/>
            </a:xfrm>
            <a:custGeom>
              <a:avLst/>
              <a:gdLst/>
              <a:ahLst/>
              <a:cxnLst/>
              <a:rect l="l" t="t" r="r" b="b"/>
              <a:pathLst>
                <a:path w="895350" h="894079">
                  <a:moveTo>
                    <a:pt x="332143" y="173291"/>
                  </a:moveTo>
                  <a:lnTo>
                    <a:pt x="323049" y="128371"/>
                  </a:lnTo>
                  <a:lnTo>
                    <a:pt x="298259" y="91643"/>
                  </a:lnTo>
                  <a:lnTo>
                    <a:pt x="290855" y="86652"/>
                  </a:lnTo>
                  <a:lnTo>
                    <a:pt x="261531" y="66865"/>
                  </a:lnTo>
                  <a:lnTo>
                    <a:pt x="216611" y="57772"/>
                  </a:lnTo>
                  <a:lnTo>
                    <a:pt x="171691" y="66865"/>
                  </a:lnTo>
                  <a:lnTo>
                    <a:pt x="134962" y="91643"/>
                  </a:lnTo>
                  <a:lnTo>
                    <a:pt x="110185" y="128371"/>
                  </a:lnTo>
                  <a:lnTo>
                    <a:pt x="101079" y="173291"/>
                  </a:lnTo>
                  <a:lnTo>
                    <a:pt x="101079" y="202184"/>
                  </a:lnTo>
                  <a:lnTo>
                    <a:pt x="110185" y="247103"/>
                  </a:lnTo>
                  <a:lnTo>
                    <a:pt x="134962" y="283819"/>
                  </a:lnTo>
                  <a:lnTo>
                    <a:pt x="171691" y="308610"/>
                  </a:lnTo>
                  <a:lnTo>
                    <a:pt x="216611" y="317703"/>
                  </a:lnTo>
                  <a:lnTo>
                    <a:pt x="216611" y="288823"/>
                  </a:lnTo>
                  <a:lnTo>
                    <a:pt x="182918" y="282003"/>
                  </a:lnTo>
                  <a:lnTo>
                    <a:pt x="155371" y="263423"/>
                  </a:lnTo>
                  <a:lnTo>
                    <a:pt x="136791" y="235877"/>
                  </a:lnTo>
                  <a:lnTo>
                    <a:pt x="129971" y="202184"/>
                  </a:lnTo>
                  <a:lnTo>
                    <a:pt x="129971" y="173291"/>
                  </a:lnTo>
                  <a:lnTo>
                    <a:pt x="136791" y="139598"/>
                  </a:lnTo>
                  <a:lnTo>
                    <a:pt x="155371" y="112052"/>
                  </a:lnTo>
                  <a:lnTo>
                    <a:pt x="182918" y="93472"/>
                  </a:lnTo>
                  <a:lnTo>
                    <a:pt x="216611" y="86652"/>
                  </a:lnTo>
                  <a:lnTo>
                    <a:pt x="250304" y="93472"/>
                  </a:lnTo>
                  <a:lnTo>
                    <a:pt x="277850" y="112052"/>
                  </a:lnTo>
                  <a:lnTo>
                    <a:pt x="296443" y="139598"/>
                  </a:lnTo>
                  <a:lnTo>
                    <a:pt x="303263" y="173291"/>
                  </a:lnTo>
                  <a:lnTo>
                    <a:pt x="303263" y="253453"/>
                  </a:lnTo>
                  <a:lnTo>
                    <a:pt x="296773" y="259943"/>
                  </a:lnTo>
                  <a:lnTo>
                    <a:pt x="280860" y="259943"/>
                  </a:lnTo>
                  <a:lnTo>
                    <a:pt x="274383" y="253453"/>
                  </a:lnTo>
                  <a:lnTo>
                    <a:pt x="274383" y="251599"/>
                  </a:lnTo>
                  <a:lnTo>
                    <a:pt x="274383" y="231063"/>
                  </a:lnTo>
                  <a:lnTo>
                    <a:pt x="274383" y="173291"/>
                  </a:lnTo>
                  <a:lnTo>
                    <a:pt x="269836" y="150825"/>
                  </a:lnTo>
                  <a:lnTo>
                    <a:pt x="265506" y="144411"/>
                  </a:lnTo>
                  <a:lnTo>
                    <a:pt x="257454" y="132461"/>
                  </a:lnTo>
                  <a:lnTo>
                    <a:pt x="245491" y="124396"/>
                  </a:lnTo>
                  <a:lnTo>
                    <a:pt x="245491" y="173291"/>
                  </a:lnTo>
                  <a:lnTo>
                    <a:pt x="245491" y="202184"/>
                  </a:lnTo>
                  <a:lnTo>
                    <a:pt x="243217" y="213398"/>
                  </a:lnTo>
                  <a:lnTo>
                    <a:pt x="237020" y="222580"/>
                  </a:lnTo>
                  <a:lnTo>
                    <a:pt x="227838" y="228790"/>
                  </a:lnTo>
                  <a:lnTo>
                    <a:pt x="216611" y="231063"/>
                  </a:lnTo>
                  <a:lnTo>
                    <a:pt x="205384" y="228790"/>
                  </a:lnTo>
                  <a:lnTo>
                    <a:pt x="196202" y="222580"/>
                  </a:lnTo>
                  <a:lnTo>
                    <a:pt x="190004" y="213398"/>
                  </a:lnTo>
                  <a:lnTo>
                    <a:pt x="187731" y="202184"/>
                  </a:lnTo>
                  <a:lnTo>
                    <a:pt x="187731" y="173291"/>
                  </a:lnTo>
                  <a:lnTo>
                    <a:pt x="190004" y="162077"/>
                  </a:lnTo>
                  <a:lnTo>
                    <a:pt x="196202" y="152895"/>
                  </a:lnTo>
                  <a:lnTo>
                    <a:pt x="205384" y="146685"/>
                  </a:lnTo>
                  <a:lnTo>
                    <a:pt x="216611" y="144411"/>
                  </a:lnTo>
                  <a:lnTo>
                    <a:pt x="227838" y="146685"/>
                  </a:lnTo>
                  <a:lnTo>
                    <a:pt x="237020" y="152895"/>
                  </a:lnTo>
                  <a:lnTo>
                    <a:pt x="243217" y="162077"/>
                  </a:lnTo>
                  <a:lnTo>
                    <a:pt x="245491" y="173291"/>
                  </a:lnTo>
                  <a:lnTo>
                    <a:pt x="245491" y="124396"/>
                  </a:lnTo>
                  <a:lnTo>
                    <a:pt x="239090" y="120078"/>
                  </a:lnTo>
                  <a:lnTo>
                    <a:pt x="216611" y="115531"/>
                  </a:lnTo>
                  <a:lnTo>
                    <a:pt x="194144" y="120078"/>
                  </a:lnTo>
                  <a:lnTo>
                    <a:pt x="175780" y="132461"/>
                  </a:lnTo>
                  <a:lnTo>
                    <a:pt x="163398" y="150825"/>
                  </a:lnTo>
                  <a:lnTo>
                    <a:pt x="158851" y="173291"/>
                  </a:lnTo>
                  <a:lnTo>
                    <a:pt x="158851" y="202184"/>
                  </a:lnTo>
                  <a:lnTo>
                    <a:pt x="163398" y="224650"/>
                  </a:lnTo>
                  <a:lnTo>
                    <a:pt x="175780" y="243014"/>
                  </a:lnTo>
                  <a:lnTo>
                    <a:pt x="194144" y="255397"/>
                  </a:lnTo>
                  <a:lnTo>
                    <a:pt x="216611" y="259943"/>
                  </a:lnTo>
                  <a:lnTo>
                    <a:pt x="224574" y="259372"/>
                  </a:lnTo>
                  <a:lnTo>
                    <a:pt x="232168" y="257708"/>
                  </a:lnTo>
                  <a:lnTo>
                    <a:pt x="239369" y="255092"/>
                  </a:lnTo>
                  <a:lnTo>
                    <a:pt x="246113" y="251599"/>
                  </a:lnTo>
                  <a:lnTo>
                    <a:pt x="250977" y="266268"/>
                  </a:lnTo>
                  <a:lnTo>
                    <a:pt x="260400" y="278079"/>
                  </a:lnTo>
                  <a:lnTo>
                    <a:pt x="273354" y="285953"/>
                  </a:lnTo>
                  <a:lnTo>
                    <a:pt x="288823" y="288823"/>
                  </a:lnTo>
                  <a:lnTo>
                    <a:pt x="305676" y="285419"/>
                  </a:lnTo>
                  <a:lnTo>
                    <a:pt x="319455" y="276136"/>
                  </a:lnTo>
                  <a:lnTo>
                    <a:pt x="328739" y="262356"/>
                  </a:lnTo>
                  <a:lnTo>
                    <a:pt x="329222" y="259943"/>
                  </a:lnTo>
                  <a:lnTo>
                    <a:pt x="332143" y="245503"/>
                  </a:lnTo>
                  <a:lnTo>
                    <a:pt x="332143" y="173291"/>
                  </a:lnTo>
                  <a:close/>
                </a:path>
                <a:path w="895350" h="894079">
                  <a:moveTo>
                    <a:pt x="375462" y="548767"/>
                  </a:moveTo>
                  <a:lnTo>
                    <a:pt x="346583" y="548767"/>
                  </a:lnTo>
                  <a:lnTo>
                    <a:pt x="346583" y="598068"/>
                  </a:lnTo>
                  <a:lnTo>
                    <a:pt x="346583" y="706437"/>
                  </a:lnTo>
                  <a:lnTo>
                    <a:pt x="319849" y="685063"/>
                  </a:lnTo>
                  <a:lnTo>
                    <a:pt x="319849" y="722058"/>
                  </a:lnTo>
                  <a:lnTo>
                    <a:pt x="113385" y="722058"/>
                  </a:lnTo>
                  <a:lnTo>
                    <a:pt x="132905" y="706437"/>
                  </a:lnTo>
                  <a:lnTo>
                    <a:pt x="168440" y="678002"/>
                  </a:lnTo>
                  <a:lnTo>
                    <a:pt x="179438" y="684517"/>
                  </a:lnTo>
                  <a:lnTo>
                    <a:pt x="191236" y="689267"/>
                  </a:lnTo>
                  <a:lnTo>
                    <a:pt x="203682" y="692188"/>
                  </a:lnTo>
                  <a:lnTo>
                    <a:pt x="216611" y="693178"/>
                  </a:lnTo>
                  <a:lnTo>
                    <a:pt x="229539" y="692188"/>
                  </a:lnTo>
                  <a:lnTo>
                    <a:pt x="241985" y="689267"/>
                  </a:lnTo>
                  <a:lnTo>
                    <a:pt x="253796" y="684517"/>
                  </a:lnTo>
                  <a:lnTo>
                    <a:pt x="264795" y="678002"/>
                  </a:lnTo>
                  <a:lnTo>
                    <a:pt x="319849" y="722058"/>
                  </a:lnTo>
                  <a:lnTo>
                    <a:pt x="319849" y="685063"/>
                  </a:lnTo>
                  <a:lnTo>
                    <a:pt x="311023" y="678002"/>
                  </a:lnTo>
                  <a:lnTo>
                    <a:pt x="293204" y="663752"/>
                  </a:lnTo>
                  <a:lnTo>
                    <a:pt x="286397" y="658317"/>
                  </a:lnTo>
                  <a:lnTo>
                    <a:pt x="346583" y="598068"/>
                  </a:lnTo>
                  <a:lnTo>
                    <a:pt x="346583" y="548767"/>
                  </a:lnTo>
                  <a:lnTo>
                    <a:pt x="326161" y="548767"/>
                  </a:lnTo>
                  <a:lnTo>
                    <a:pt x="326161" y="577646"/>
                  </a:lnTo>
                  <a:lnTo>
                    <a:pt x="255701" y="648106"/>
                  </a:lnTo>
                  <a:lnTo>
                    <a:pt x="237617" y="659841"/>
                  </a:lnTo>
                  <a:lnTo>
                    <a:pt x="216611" y="663752"/>
                  </a:lnTo>
                  <a:lnTo>
                    <a:pt x="195605" y="659841"/>
                  </a:lnTo>
                  <a:lnTo>
                    <a:pt x="177520" y="648106"/>
                  </a:lnTo>
                  <a:lnTo>
                    <a:pt x="146837" y="617423"/>
                  </a:lnTo>
                  <a:lnTo>
                    <a:pt x="146837" y="658253"/>
                  </a:lnTo>
                  <a:lnTo>
                    <a:pt x="86639" y="706437"/>
                  </a:lnTo>
                  <a:lnTo>
                    <a:pt x="86639" y="598068"/>
                  </a:lnTo>
                  <a:lnTo>
                    <a:pt x="146837" y="658253"/>
                  </a:lnTo>
                  <a:lnTo>
                    <a:pt x="146837" y="617423"/>
                  </a:lnTo>
                  <a:lnTo>
                    <a:pt x="127482" y="598068"/>
                  </a:lnTo>
                  <a:lnTo>
                    <a:pt x="107061" y="577646"/>
                  </a:lnTo>
                  <a:lnTo>
                    <a:pt x="326161" y="577646"/>
                  </a:lnTo>
                  <a:lnTo>
                    <a:pt x="326161" y="548767"/>
                  </a:lnTo>
                  <a:lnTo>
                    <a:pt x="57759" y="548767"/>
                  </a:lnTo>
                  <a:lnTo>
                    <a:pt x="57759" y="750938"/>
                  </a:lnTo>
                  <a:lnTo>
                    <a:pt x="375462" y="750938"/>
                  </a:lnTo>
                  <a:lnTo>
                    <a:pt x="375462" y="722058"/>
                  </a:lnTo>
                  <a:lnTo>
                    <a:pt x="375462" y="706437"/>
                  </a:lnTo>
                  <a:lnTo>
                    <a:pt x="375462" y="598068"/>
                  </a:lnTo>
                  <a:lnTo>
                    <a:pt x="375462" y="577646"/>
                  </a:lnTo>
                  <a:lnTo>
                    <a:pt x="375462" y="548767"/>
                  </a:lnTo>
                  <a:close/>
                </a:path>
                <a:path w="895350" h="894079">
                  <a:moveTo>
                    <a:pt x="433235" y="534327"/>
                  </a:moveTo>
                  <a:lnTo>
                    <a:pt x="427545" y="506234"/>
                  </a:lnTo>
                  <a:lnTo>
                    <a:pt x="417271" y="490994"/>
                  </a:lnTo>
                  <a:lnTo>
                    <a:pt x="412064" y="483285"/>
                  </a:lnTo>
                  <a:lnTo>
                    <a:pt x="404342" y="478078"/>
                  </a:lnTo>
                  <a:lnTo>
                    <a:pt x="404342" y="534327"/>
                  </a:lnTo>
                  <a:lnTo>
                    <a:pt x="404342" y="765378"/>
                  </a:lnTo>
                  <a:lnTo>
                    <a:pt x="400939" y="782243"/>
                  </a:lnTo>
                  <a:lnTo>
                    <a:pt x="391655" y="796010"/>
                  </a:lnTo>
                  <a:lnTo>
                    <a:pt x="377888" y="805294"/>
                  </a:lnTo>
                  <a:lnTo>
                    <a:pt x="361022" y="808710"/>
                  </a:lnTo>
                  <a:lnTo>
                    <a:pt x="72199" y="808710"/>
                  </a:lnTo>
                  <a:lnTo>
                    <a:pt x="55346" y="805294"/>
                  </a:lnTo>
                  <a:lnTo>
                    <a:pt x="41567" y="796010"/>
                  </a:lnTo>
                  <a:lnTo>
                    <a:pt x="32283" y="782243"/>
                  </a:lnTo>
                  <a:lnTo>
                    <a:pt x="28879" y="765378"/>
                  </a:lnTo>
                  <a:lnTo>
                    <a:pt x="28879" y="534327"/>
                  </a:lnTo>
                  <a:lnTo>
                    <a:pt x="32283" y="517461"/>
                  </a:lnTo>
                  <a:lnTo>
                    <a:pt x="41567" y="503694"/>
                  </a:lnTo>
                  <a:lnTo>
                    <a:pt x="55346" y="494411"/>
                  </a:lnTo>
                  <a:lnTo>
                    <a:pt x="72199" y="490994"/>
                  </a:lnTo>
                  <a:lnTo>
                    <a:pt x="361022" y="490994"/>
                  </a:lnTo>
                  <a:lnTo>
                    <a:pt x="377888" y="494411"/>
                  </a:lnTo>
                  <a:lnTo>
                    <a:pt x="391655" y="503694"/>
                  </a:lnTo>
                  <a:lnTo>
                    <a:pt x="400939" y="517461"/>
                  </a:lnTo>
                  <a:lnTo>
                    <a:pt x="404342" y="534327"/>
                  </a:lnTo>
                  <a:lnTo>
                    <a:pt x="404342" y="478078"/>
                  </a:lnTo>
                  <a:lnTo>
                    <a:pt x="389115" y="467804"/>
                  </a:lnTo>
                  <a:lnTo>
                    <a:pt x="361022" y="462114"/>
                  </a:lnTo>
                  <a:lnTo>
                    <a:pt x="72199" y="462114"/>
                  </a:lnTo>
                  <a:lnTo>
                    <a:pt x="44119" y="467804"/>
                  </a:lnTo>
                  <a:lnTo>
                    <a:pt x="21170" y="483285"/>
                  </a:lnTo>
                  <a:lnTo>
                    <a:pt x="5676" y="506234"/>
                  </a:lnTo>
                  <a:lnTo>
                    <a:pt x="0" y="534327"/>
                  </a:lnTo>
                  <a:lnTo>
                    <a:pt x="0" y="765378"/>
                  </a:lnTo>
                  <a:lnTo>
                    <a:pt x="5676" y="793470"/>
                  </a:lnTo>
                  <a:lnTo>
                    <a:pt x="21170" y="816419"/>
                  </a:lnTo>
                  <a:lnTo>
                    <a:pt x="44119" y="831900"/>
                  </a:lnTo>
                  <a:lnTo>
                    <a:pt x="72199" y="837590"/>
                  </a:lnTo>
                  <a:lnTo>
                    <a:pt x="361022" y="837590"/>
                  </a:lnTo>
                  <a:lnTo>
                    <a:pt x="412064" y="816419"/>
                  </a:lnTo>
                  <a:lnTo>
                    <a:pt x="433235" y="765378"/>
                  </a:lnTo>
                  <a:lnTo>
                    <a:pt x="433235" y="534327"/>
                  </a:lnTo>
                  <a:close/>
                </a:path>
                <a:path w="895350" h="894079">
                  <a:moveTo>
                    <a:pt x="433235" y="72212"/>
                  </a:moveTo>
                  <a:lnTo>
                    <a:pt x="427545" y="44119"/>
                  </a:lnTo>
                  <a:lnTo>
                    <a:pt x="417271" y="28879"/>
                  </a:lnTo>
                  <a:lnTo>
                    <a:pt x="412064" y="21170"/>
                  </a:lnTo>
                  <a:lnTo>
                    <a:pt x="404342" y="15963"/>
                  </a:lnTo>
                  <a:lnTo>
                    <a:pt x="404342" y="72212"/>
                  </a:lnTo>
                  <a:lnTo>
                    <a:pt x="404342" y="303263"/>
                  </a:lnTo>
                  <a:lnTo>
                    <a:pt x="400939" y="320128"/>
                  </a:lnTo>
                  <a:lnTo>
                    <a:pt x="391655" y="333895"/>
                  </a:lnTo>
                  <a:lnTo>
                    <a:pt x="377888" y="343179"/>
                  </a:lnTo>
                  <a:lnTo>
                    <a:pt x="361022" y="346595"/>
                  </a:lnTo>
                  <a:lnTo>
                    <a:pt x="72199" y="346595"/>
                  </a:lnTo>
                  <a:lnTo>
                    <a:pt x="55346" y="343179"/>
                  </a:lnTo>
                  <a:lnTo>
                    <a:pt x="41567" y="333895"/>
                  </a:lnTo>
                  <a:lnTo>
                    <a:pt x="32283" y="320128"/>
                  </a:lnTo>
                  <a:lnTo>
                    <a:pt x="28879" y="303263"/>
                  </a:lnTo>
                  <a:lnTo>
                    <a:pt x="28879" y="72212"/>
                  </a:lnTo>
                  <a:lnTo>
                    <a:pt x="32283" y="55346"/>
                  </a:lnTo>
                  <a:lnTo>
                    <a:pt x="41567" y="41579"/>
                  </a:lnTo>
                  <a:lnTo>
                    <a:pt x="55346" y="32296"/>
                  </a:lnTo>
                  <a:lnTo>
                    <a:pt x="72199" y="28879"/>
                  </a:lnTo>
                  <a:lnTo>
                    <a:pt x="361022" y="28879"/>
                  </a:lnTo>
                  <a:lnTo>
                    <a:pt x="377888" y="32296"/>
                  </a:lnTo>
                  <a:lnTo>
                    <a:pt x="391655" y="41579"/>
                  </a:lnTo>
                  <a:lnTo>
                    <a:pt x="400939" y="55346"/>
                  </a:lnTo>
                  <a:lnTo>
                    <a:pt x="404342" y="72212"/>
                  </a:lnTo>
                  <a:lnTo>
                    <a:pt x="404342" y="15963"/>
                  </a:lnTo>
                  <a:lnTo>
                    <a:pt x="389115" y="5689"/>
                  </a:lnTo>
                  <a:lnTo>
                    <a:pt x="361022" y="0"/>
                  </a:lnTo>
                  <a:lnTo>
                    <a:pt x="72199" y="0"/>
                  </a:lnTo>
                  <a:lnTo>
                    <a:pt x="44119" y="5689"/>
                  </a:lnTo>
                  <a:lnTo>
                    <a:pt x="21170" y="21170"/>
                  </a:lnTo>
                  <a:lnTo>
                    <a:pt x="5676" y="44119"/>
                  </a:lnTo>
                  <a:lnTo>
                    <a:pt x="0" y="72212"/>
                  </a:lnTo>
                  <a:lnTo>
                    <a:pt x="0" y="303263"/>
                  </a:lnTo>
                  <a:lnTo>
                    <a:pt x="5676" y="331355"/>
                  </a:lnTo>
                  <a:lnTo>
                    <a:pt x="21170" y="354304"/>
                  </a:lnTo>
                  <a:lnTo>
                    <a:pt x="44119" y="369785"/>
                  </a:lnTo>
                  <a:lnTo>
                    <a:pt x="72199" y="375475"/>
                  </a:lnTo>
                  <a:lnTo>
                    <a:pt x="361022" y="375475"/>
                  </a:lnTo>
                  <a:lnTo>
                    <a:pt x="412064" y="354304"/>
                  </a:lnTo>
                  <a:lnTo>
                    <a:pt x="433235" y="303263"/>
                  </a:lnTo>
                  <a:lnTo>
                    <a:pt x="433235" y="72212"/>
                  </a:lnTo>
                  <a:close/>
                </a:path>
                <a:path w="895350" h="894079">
                  <a:moveTo>
                    <a:pt x="895350" y="71120"/>
                  </a:moveTo>
                  <a:lnTo>
                    <a:pt x="889660" y="43180"/>
                  </a:lnTo>
                  <a:lnTo>
                    <a:pt x="879335" y="27940"/>
                  </a:lnTo>
                  <a:lnTo>
                    <a:pt x="874179" y="20320"/>
                  </a:lnTo>
                  <a:lnTo>
                    <a:pt x="866470" y="15201"/>
                  </a:lnTo>
                  <a:lnTo>
                    <a:pt x="866470" y="71120"/>
                  </a:lnTo>
                  <a:lnTo>
                    <a:pt x="866470" y="302260"/>
                  </a:lnTo>
                  <a:lnTo>
                    <a:pt x="863053" y="320040"/>
                  </a:lnTo>
                  <a:lnTo>
                    <a:pt x="853770" y="332740"/>
                  </a:lnTo>
                  <a:lnTo>
                    <a:pt x="840003" y="342900"/>
                  </a:lnTo>
                  <a:lnTo>
                    <a:pt x="823137" y="345440"/>
                  </a:lnTo>
                  <a:lnTo>
                    <a:pt x="722058" y="345440"/>
                  </a:lnTo>
                  <a:lnTo>
                    <a:pt x="722058" y="316230"/>
                  </a:lnTo>
                  <a:lnTo>
                    <a:pt x="725500" y="316230"/>
                  </a:lnTo>
                  <a:lnTo>
                    <a:pt x="728992" y="317500"/>
                  </a:lnTo>
                  <a:lnTo>
                    <a:pt x="732548" y="317500"/>
                  </a:lnTo>
                  <a:lnTo>
                    <a:pt x="774179" y="299720"/>
                  </a:lnTo>
                  <a:lnTo>
                    <a:pt x="800442" y="271780"/>
                  </a:lnTo>
                  <a:lnTo>
                    <a:pt x="808697" y="245110"/>
                  </a:lnTo>
                  <a:lnTo>
                    <a:pt x="807758" y="234950"/>
                  </a:lnTo>
                  <a:lnTo>
                    <a:pt x="804964" y="226060"/>
                  </a:lnTo>
                  <a:lnTo>
                    <a:pt x="800442" y="217170"/>
                  </a:lnTo>
                  <a:lnTo>
                    <a:pt x="794258" y="209550"/>
                  </a:lnTo>
                  <a:lnTo>
                    <a:pt x="779818" y="195135"/>
                  </a:lnTo>
                  <a:lnTo>
                    <a:pt x="779818" y="240030"/>
                  </a:lnTo>
                  <a:lnTo>
                    <a:pt x="779818" y="250190"/>
                  </a:lnTo>
                  <a:lnTo>
                    <a:pt x="753757" y="279400"/>
                  </a:lnTo>
                  <a:lnTo>
                    <a:pt x="728027" y="288290"/>
                  </a:lnTo>
                  <a:lnTo>
                    <a:pt x="719124" y="284480"/>
                  </a:lnTo>
                  <a:lnTo>
                    <a:pt x="717880" y="284480"/>
                  </a:lnTo>
                  <a:lnTo>
                    <a:pt x="684974" y="260350"/>
                  </a:lnTo>
                  <a:lnTo>
                    <a:pt x="678726" y="259080"/>
                  </a:lnTo>
                  <a:lnTo>
                    <a:pt x="675513" y="259080"/>
                  </a:lnTo>
                  <a:lnTo>
                    <a:pt x="673938" y="260350"/>
                  </a:lnTo>
                  <a:lnTo>
                    <a:pt x="644512" y="236220"/>
                  </a:lnTo>
                  <a:lnTo>
                    <a:pt x="597242" y="180340"/>
                  </a:lnTo>
                  <a:lnTo>
                    <a:pt x="580072" y="146050"/>
                  </a:lnTo>
                  <a:lnTo>
                    <a:pt x="577646" y="138430"/>
                  </a:lnTo>
                  <a:lnTo>
                    <a:pt x="577646" y="125730"/>
                  </a:lnTo>
                  <a:lnTo>
                    <a:pt x="580859" y="118110"/>
                  </a:lnTo>
                  <a:lnTo>
                    <a:pt x="606526" y="91440"/>
                  </a:lnTo>
                  <a:lnTo>
                    <a:pt x="613181" y="87630"/>
                  </a:lnTo>
                  <a:lnTo>
                    <a:pt x="620966" y="86360"/>
                  </a:lnTo>
                  <a:lnTo>
                    <a:pt x="628751" y="87630"/>
                  </a:lnTo>
                  <a:lnTo>
                    <a:pt x="635406" y="91440"/>
                  </a:lnTo>
                  <a:lnTo>
                    <a:pt x="660844" y="116840"/>
                  </a:lnTo>
                  <a:lnTo>
                    <a:pt x="663041" y="119380"/>
                  </a:lnTo>
                  <a:lnTo>
                    <a:pt x="664286" y="123190"/>
                  </a:lnTo>
                  <a:lnTo>
                    <a:pt x="664286" y="132080"/>
                  </a:lnTo>
                  <a:lnTo>
                    <a:pt x="661809" y="135890"/>
                  </a:lnTo>
                  <a:lnTo>
                    <a:pt x="657796" y="138430"/>
                  </a:lnTo>
                  <a:lnTo>
                    <a:pt x="648474" y="144780"/>
                  </a:lnTo>
                  <a:lnTo>
                    <a:pt x="641426" y="152400"/>
                  </a:lnTo>
                  <a:lnTo>
                    <a:pt x="636968" y="162560"/>
                  </a:lnTo>
                  <a:lnTo>
                    <a:pt x="635406" y="173990"/>
                  </a:lnTo>
                  <a:lnTo>
                    <a:pt x="635406" y="176530"/>
                  </a:lnTo>
                  <a:lnTo>
                    <a:pt x="636193" y="184150"/>
                  </a:lnTo>
                  <a:lnTo>
                    <a:pt x="638479" y="191770"/>
                  </a:lnTo>
                  <a:lnTo>
                    <a:pt x="642213" y="199390"/>
                  </a:lnTo>
                  <a:lnTo>
                    <a:pt x="647306" y="204470"/>
                  </a:lnTo>
                  <a:lnTo>
                    <a:pt x="660844" y="218440"/>
                  </a:lnTo>
                  <a:lnTo>
                    <a:pt x="667042" y="223520"/>
                  </a:lnTo>
                  <a:lnTo>
                    <a:pt x="674014" y="227330"/>
                  </a:lnTo>
                  <a:lnTo>
                    <a:pt x="681583" y="229870"/>
                  </a:lnTo>
                  <a:lnTo>
                    <a:pt x="691476" y="229870"/>
                  </a:lnTo>
                  <a:lnTo>
                    <a:pt x="727748" y="208280"/>
                  </a:lnTo>
                  <a:lnTo>
                    <a:pt x="729729" y="204470"/>
                  </a:lnTo>
                  <a:lnTo>
                    <a:pt x="733729" y="201930"/>
                  </a:lnTo>
                  <a:lnTo>
                    <a:pt x="743267" y="201930"/>
                  </a:lnTo>
                  <a:lnTo>
                    <a:pt x="746137" y="203200"/>
                  </a:lnTo>
                  <a:lnTo>
                    <a:pt x="748398" y="204470"/>
                  </a:lnTo>
                  <a:lnTo>
                    <a:pt x="777621" y="233680"/>
                  </a:lnTo>
                  <a:lnTo>
                    <a:pt x="779818" y="240030"/>
                  </a:lnTo>
                  <a:lnTo>
                    <a:pt x="779818" y="195135"/>
                  </a:lnTo>
                  <a:lnTo>
                    <a:pt x="768819" y="184150"/>
                  </a:lnTo>
                  <a:lnTo>
                    <a:pt x="762622" y="179070"/>
                  </a:lnTo>
                  <a:lnTo>
                    <a:pt x="755650" y="175260"/>
                  </a:lnTo>
                  <a:lnTo>
                    <a:pt x="740105" y="172720"/>
                  </a:lnTo>
                  <a:lnTo>
                    <a:pt x="738187" y="172720"/>
                  </a:lnTo>
                  <a:lnTo>
                    <a:pt x="701916" y="195580"/>
                  </a:lnTo>
                  <a:lnTo>
                    <a:pt x="699935" y="199390"/>
                  </a:lnTo>
                  <a:lnTo>
                    <a:pt x="695934" y="201930"/>
                  </a:lnTo>
                  <a:lnTo>
                    <a:pt x="686396" y="201930"/>
                  </a:lnTo>
                  <a:lnTo>
                    <a:pt x="683526" y="200660"/>
                  </a:lnTo>
                  <a:lnTo>
                    <a:pt x="681266" y="198120"/>
                  </a:lnTo>
                  <a:lnTo>
                    <a:pt x="667727" y="184150"/>
                  </a:lnTo>
                  <a:lnTo>
                    <a:pt x="665530" y="182880"/>
                  </a:lnTo>
                  <a:lnTo>
                    <a:pt x="664286" y="179070"/>
                  </a:lnTo>
                  <a:lnTo>
                    <a:pt x="664286" y="170180"/>
                  </a:lnTo>
                  <a:lnTo>
                    <a:pt x="666775" y="166370"/>
                  </a:lnTo>
                  <a:lnTo>
                    <a:pt x="670775" y="163830"/>
                  </a:lnTo>
                  <a:lnTo>
                    <a:pt x="680110" y="157480"/>
                  </a:lnTo>
                  <a:lnTo>
                    <a:pt x="687158" y="148590"/>
                  </a:lnTo>
                  <a:lnTo>
                    <a:pt x="691616" y="138430"/>
                  </a:lnTo>
                  <a:lnTo>
                    <a:pt x="693166" y="128270"/>
                  </a:lnTo>
                  <a:lnTo>
                    <a:pt x="693166" y="125730"/>
                  </a:lnTo>
                  <a:lnTo>
                    <a:pt x="671093" y="86360"/>
                  </a:lnTo>
                  <a:lnTo>
                    <a:pt x="639699" y="60960"/>
                  </a:lnTo>
                  <a:lnTo>
                    <a:pt x="620966" y="57150"/>
                  </a:lnTo>
                  <a:lnTo>
                    <a:pt x="602234" y="60960"/>
                  </a:lnTo>
                  <a:lnTo>
                    <a:pt x="566026" y="91440"/>
                  </a:lnTo>
                  <a:lnTo>
                    <a:pt x="548754" y="134620"/>
                  </a:lnTo>
                  <a:lnTo>
                    <a:pt x="548754" y="142240"/>
                  </a:lnTo>
                  <a:lnTo>
                    <a:pt x="570674" y="191770"/>
                  </a:lnTo>
                  <a:lnTo>
                    <a:pt x="616940" y="250190"/>
                  </a:lnTo>
                  <a:lnTo>
                    <a:pt x="645502" y="275590"/>
                  </a:lnTo>
                  <a:lnTo>
                    <a:pt x="641311" y="280670"/>
                  </a:lnTo>
                  <a:lnTo>
                    <a:pt x="638124" y="288290"/>
                  </a:lnTo>
                  <a:lnTo>
                    <a:pt x="636117" y="294640"/>
                  </a:lnTo>
                  <a:lnTo>
                    <a:pt x="635406" y="302260"/>
                  </a:lnTo>
                  <a:lnTo>
                    <a:pt x="635406" y="345440"/>
                  </a:lnTo>
                  <a:lnTo>
                    <a:pt x="534314" y="345440"/>
                  </a:lnTo>
                  <a:lnTo>
                    <a:pt x="517461" y="342900"/>
                  </a:lnTo>
                  <a:lnTo>
                    <a:pt x="503682" y="332740"/>
                  </a:lnTo>
                  <a:lnTo>
                    <a:pt x="494398" y="320040"/>
                  </a:lnTo>
                  <a:lnTo>
                    <a:pt x="490994" y="302260"/>
                  </a:lnTo>
                  <a:lnTo>
                    <a:pt x="490994" y="71120"/>
                  </a:lnTo>
                  <a:lnTo>
                    <a:pt x="494398" y="54610"/>
                  </a:lnTo>
                  <a:lnTo>
                    <a:pt x="503682" y="40640"/>
                  </a:lnTo>
                  <a:lnTo>
                    <a:pt x="517461" y="31750"/>
                  </a:lnTo>
                  <a:lnTo>
                    <a:pt x="534314" y="27940"/>
                  </a:lnTo>
                  <a:lnTo>
                    <a:pt x="823137" y="27940"/>
                  </a:lnTo>
                  <a:lnTo>
                    <a:pt x="840003" y="31750"/>
                  </a:lnTo>
                  <a:lnTo>
                    <a:pt x="853770" y="40640"/>
                  </a:lnTo>
                  <a:lnTo>
                    <a:pt x="863053" y="54610"/>
                  </a:lnTo>
                  <a:lnTo>
                    <a:pt x="866470" y="71120"/>
                  </a:lnTo>
                  <a:lnTo>
                    <a:pt x="866470" y="15201"/>
                  </a:lnTo>
                  <a:lnTo>
                    <a:pt x="851230" y="5080"/>
                  </a:lnTo>
                  <a:lnTo>
                    <a:pt x="823137" y="0"/>
                  </a:lnTo>
                  <a:lnTo>
                    <a:pt x="534314" y="0"/>
                  </a:lnTo>
                  <a:lnTo>
                    <a:pt x="506234" y="5080"/>
                  </a:lnTo>
                  <a:lnTo>
                    <a:pt x="483285" y="20320"/>
                  </a:lnTo>
                  <a:lnTo>
                    <a:pt x="467791" y="43180"/>
                  </a:lnTo>
                  <a:lnTo>
                    <a:pt x="462114" y="71120"/>
                  </a:lnTo>
                  <a:lnTo>
                    <a:pt x="462114" y="302260"/>
                  </a:lnTo>
                  <a:lnTo>
                    <a:pt x="467791" y="330200"/>
                  </a:lnTo>
                  <a:lnTo>
                    <a:pt x="483285" y="353060"/>
                  </a:lnTo>
                  <a:lnTo>
                    <a:pt x="506234" y="369570"/>
                  </a:lnTo>
                  <a:lnTo>
                    <a:pt x="534314" y="374650"/>
                  </a:lnTo>
                  <a:lnTo>
                    <a:pt x="635406" y="374650"/>
                  </a:lnTo>
                  <a:lnTo>
                    <a:pt x="635406" y="613410"/>
                  </a:lnTo>
                  <a:lnTo>
                    <a:pt x="633882" y="619760"/>
                  </a:lnTo>
                  <a:lnTo>
                    <a:pt x="631012" y="626110"/>
                  </a:lnTo>
                  <a:lnTo>
                    <a:pt x="618883" y="565150"/>
                  </a:lnTo>
                  <a:lnTo>
                    <a:pt x="607199" y="534670"/>
                  </a:lnTo>
                  <a:lnTo>
                    <a:pt x="593458" y="519430"/>
                  </a:lnTo>
                  <a:lnTo>
                    <a:pt x="586587" y="511810"/>
                  </a:lnTo>
                  <a:lnTo>
                    <a:pt x="559308" y="496570"/>
                  </a:lnTo>
                  <a:lnTo>
                    <a:pt x="527608" y="490220"/>
                  </a:lnTo>
                  <a:lnTo>
                    <a:pt x="513372" y="492760"/>
                  </a:lnTo>
                  <a:lnTo>
                    <a:pt x="501726" y="501650"/>
                  </a:lnTo>
                  <a:lnTo>
                    <a:pt x="493877" y="513080"/>
                  </a:lnTo>
                  <a:lnTo>
                    <a:pt x="490994" y="527050"/>
                  </a:lnTo>
                  <a:lnTo>
                    <a:pt x="490994" y="534670"/>
                  </a:lnTo>
                  <a:lnTo>
                    <a:pt x="493141" y="541020"/>
                  </a:lnTo>
                  <a:lnTo>
                    <a:pt x="497141" y="547370"/>
                  </a:lnTo>
                  <a:lnTo>
                    <a:pt x="512038" y="568960"/>
                  </a:lnTo>
                  <a:lnTo>
                    <a:pt x="515772" y="576580"/>
                  </a:lnTo>
                  <a:lnTo>
                    <a:pt x="518756" y="582930"/>
                  </a:lnTo>
                  <a:lnTo>
                    <a:pt x="520941" y="589280"/>
                  </a:lnTo>
                  <a:lnTo>
                    <a:pt x="522300" y="596900"/>
                  </a:lnTo>
                  <a:lnTo>
                    <a:pt x="532511" y="679450"/>
                  </a:lnTo>
                  <a:lnTo>
                    <a:pt x="534289" y="688340"/>
                  </a:lnTo>
                  <a:lnTo>
                    <a:pt x="537235" y="697230"/>
                  </a:lnTo>
                  <a:lnTo>
                    <a:pt x="541274" y="706120"/>
                  </a:lnTo>
                  <a:lnTo>
                    <a:pt x="546392" y="713740"/>
                  </a:lnTo>
                  <a:lnTo>
                    <a:pt x="577646" y="755650"/>
                  </a:lnTo>
                  <a:lnTo>
                    <a:pt x="577646" y="779780"/>
                  </a:lnTo>
                  <a:lnTo>
                    <a:pt x="548754" y="779780"/>
                  </a:lnTo>
                  <a:lnTo>
                    <a:pt x="548754" y="894080"/>
                  </a:lnTo>
                  <a:lnTo>
                    <a:pt x="895350" y="894080"/>
                  </a:lnTo>
                  <a:lnTo>
                    <a:pt x="895350" y="866140"/>
                  </a:lnTo>
                  <a:lnTo>
                    <a:pt x="895350" y="807720"/>
                  </a:lnTo>
                  <a:lnTo>
                    <a:pt x="895350" y="779780"/>
                  </a:lnTo>
                  <a:lnTo>
                    <a:pt x="866470" y="779780"/>
                  </a:lnTo>
                  <a:lnTo>
                    <a:pt x="866470" y="807720"/>
                  </a:lnTo>
                  <a:lnTo>
                    <a:pt x="866470" y="866140"/>
                  </a:lnTo>
                  <a:lnTo>
                    <a:pt x="577646" y="866140"/>
                  </a:lnTo>
                  <a:lnTo>
                    <a:pt x="577646" y="807720"/>
                  </a:lnTo>
                  <a:lnTo>
                    <a:pt x="866470" y="807720"/>
                  </a:lnTo>
                  <a:lnTo>
                    <a:pt x="866470" y="779780"/>
                  </a:lnTo>
                  <a:lnTo>
                    <a:pt x="866470" y="753110"/>
                  </a:lnTo>
                  <a:lnTo>
                    <a:pt x="887730" y="711200"/>
                  </a:lnTo>
                  <a:lnTo>
                    <a:pt x="891019" y="703580"/>
                  </a:lnTo>
                  <a:lnTo>
                    <a:pt x="893406" y="695960"/>
                  </a:lnTo>
                  <a:lnTo>
                    <a:pt x="894854" y="687070"/>
                  </a:lnTo>
                  <a:lnTo>
                    <a:pt x="895350" y="679450"/>
                  </a:lnTo>
                  <a:lnTo>
                    <a:pt x="895350" y="504190"/>
                  </a:lnTo>
                  <a:lnTo>
                    <a:pt x="892467" y="490220"/>
                  </a:lnTo>
                  <a:lnTo>
                    <a:pt x="891946" y="487680"/>
                  </a:lnTo>
                  <a:lnTo>
                    <a:pt x="882650" y="473710"/>
                  </a:lnTo>
                  <a:lnTo>
                    <a:pt x="868883" y="464820"/>
                  </a:lnTo>
                  <a:lnTo>
                    <a:pt x="866470" y="464286"/>
                  </a:lnTo>
                  <a:lnTo>
                    <a:pt x="866470" y="496570"/>
                  </a:lnTo>
                  <a:lnTo>
                    <a:pt x="866470" y="685800"/>
                  </a:lnTo>
                  <a:lnTo>
                    <a:pt x="864882" y="692150"/>
                  </a:lnTo>
                  <a:lnTo>
                    <a:pt x="837577" y="746760"/>
                  </a:lnTo>
                  <a:lnTo>
                    <a:pt x="837577" y="779780"/>
                  </a:lnTo>
                  <a:lnTo>
                    <a:pt x="606526" y="779780"/>
                  </a:lnTo>
                  <a:lnTo>
                    <a:pt x="606526" y="745490"/>
                  </a:lnTo>
                  <a:lnTo>
                    <a:pt x="565010" y="689610"/>
                  </a:lnTo>
                  <a:lnTo>
                    <a:pt x="562127" y="683260"/>
                  </a:lnTo>
                  <a:lnTo>
                    <a:pt x="561174" y="675640"/>
                  </a:lnTo>
                  <a:lnTo>
                    <a:pt x="550964" y="593090"/>
                  </a:lnTo>
                  <a:lnTo>
                    <a:pt x="548982" y="582930"/>
                  </a:lnTo>
                  <a:lnTo>
                    <a:pt x="521169" y="530860"/>
                  </a:lnTo>
                  <a:lnTo>
                    <a:pt x="520331" y="529590"/>
                  </a:lnTo>
                  <a:lnTo>
                    <a:pt x="519874" y="528320"/>
                  </a:lnTo>
                  <a:lnTo>
                    <a:pt x="519874" y="523240"/>
                  </a:lnTo>
                  <a:lnTo>
                    <a:pt x="523316" y="519430"/>
                  </a:lnTo>
                  <a:lnTo>
                    <a:pt x="527608" y="519430"/>
                  </a:lnTo>
                  <a:lnTo>
                    <a:pt x="549478" y="523240"/>
                  </a:lnTo>
                  <a:lnTo>
                    <a:pt x="568286" y="533400"/>
                  </a:lnTo>
                  <a:lnTo>
                    <a:pt x="582498" y="549910"/>
                  </a:lnTo>
                  <a:lnTo>
                    <a:pt x="590562" y="570230"/>
                  </a:lnTo>
                  <a:lnTo>
                    <a:pt x="609117" y="664210"/>
                  </a:lnTo>
                  <a:lnTo>
                    <a:pt x="644321" y="664210"/>
                  </a:lnTo>
                  <a:lnTo>
                    <a:pt x="656678" y="638810"/>
                  </a:lnTo>
                  <a:lnTo>
                    <a:pt x="659955" y="631190"/>
                  </a:lnTo>
                  <a:lnTo>
                    <a:pt x="661543" y="626110"/>
                  </a:lnTo>
                  <a:lnTo>
                    <a:pt x="662343" y="623570"/>
                  </a:lnTo>
                  <a:lnTo>
                    <a:pt x="663790" y="614680"/>
                  </a:lnTo>
                  <a:lnTo>
                    <a:pt x="664286" y="607060"/>
                  </a:lnTo>
                  <a:lnTo>
                    <a:pt x="664286" y="345440"/>
                  </a:lnTo>
                  <a:lnTo>
                    <a:pt x="664286" y="294640"/>
                  </a:lnTo>
                  <a:lnTo>
                    <a:pt x="670775" y="288290"/>
                  </a:lnTo>
                  <a:lnTo>
                    <a:pt x="686689" y="288290"/>
                  </a:lnTo>
                  <a:lnTo>
                    <a:pt x="693166" y="294640"/>
                  </a:lnTo>
                  <a:lnTo>
                    <a:pt x="693166" y="562610"/>
                  </a:lnTo>
                  <a:lnTo>
                    <a:pt x="722058" y="562610"/>
                  </a:lnTo>
                  <a:lnTo>
                    <a:pt x="722058" y="439420"/>
                  </a:lnTo>
                  <a:lnTo>
                    <a:pt x="728535" y="433070"/>
                  </a:lnTo>
                  <a:lnTo>
                    <a:pt x="744448" y="433070"/>
                  </a:lnTo>
                  <a:lnTo>
                    <a:pt x="750938" y="439420"/>
                  </a:lnTo>
                  <a:lnTo>
                    <a:pt x="750938" y="562610"/>
                  </a:lnTo>
                  <a:lnTo>
                    <a:pt x="779818" y="562610"/>
                  </a:lnTo>
                  <a:lnTo>
                    <a:pt x="779818" y="467360"/>
                  </a:lnTo>
                  <a:lnTo>
                    <a:pt x="786307" y="461010"/>
                  </a:lnTo>
                  <a:lnTo>
                    <a:pt x="802208" y="461010"/>
                  </a:lnTo>
                  <a:lnTo>
                    <a:pt x="808697" y="467360"/>
                  </a:lnTo>
                  <a:lnTo>
                    <a:pt x="808697" y="562610"/>
                  </a:lnTo>
                  <a:lnTo>
                    <a:pt x="837577" y="562610"/>
                  </a:lnTo>
                  <a:lnTo>
                    <a:pt x="837577" y="496570"/>
                  </a:lnTo>
                  <a:lnTo>
                    <a:pt x="844067" y="490220"/>
                  </a:lnTo>
                  <a:lnTo>
                    <a:pt x="859980" y="490220"/>
                  </a:lnTo>
                  <a:lnTo>
                    <a:pt x="866470" y="496570"/>
                  </a:lnTo>
                  <a:lnTo>
                    <a:pt x="866470" y="464286"/>
                  </a:lnTo>
                  <a:lnTo>
                    <a:pt x="852017" y="461010"/>
                  </a:lnTo>
                  <a:lnTo>
                    <a:pt x="846328" y="461010"/>
                  </a:lnTo>
                  <a:lnTo>
                    <a:pt x="840905" y="462280"/>
                  </a:lnTo>
                  <a:lnTo>
                    <a:pt x="835888" y="464820"/>
                  </a:lnTo>
                  <a:lnTo>
                    <a:pt x="834148" y="461010"/>
                  </a:lnTo>
                  <a:lnTo>
                    <a:pt x="830097" y="452120"/>
                  </a:lnTo>
                  <a:lnTo>
                    <a:pt x="820699" y="441960"/>
                  </a:lnTo>
                  <a:lnTo>
                    <a:pt x="808494" y="435610"/>
                  </a:lnTo>
                  <a:lnTo>
                    <a:pt x="794258" y="433070"/>
                  </a:lnTo>
                  <a:lnTo>
                    <a:pt x="788555" y="433070"/>
                  </a:lnTo>
                  <a:lnTo>
                    <a:pt x="783145" y="434340"/>
                  </a:lnTo>
                  <a:lnTo>
                    <a:pt x="778129" y="435610"/>
                  </a:lnTo>
                  <a:lnTo>
                    <a:pt x="776973" y="433070"/>
                  </a:lnTo>
                  <a:lnTo>
                    <a:pt x="772337" y="422910"/>
                  </a:lnTo>
                  <a:lnTo>
                    <a:pt x="762939" y="412750"/>
                  </a:lnTo>
                  <a:lnTo>
                    <a:pt x="750722" y="406400"/>
                  </a:lnTo>
                  <a:lnTo>
                    <a:pt x="736498" y="403860"/>
                  </a:lnTo>
                  <a:lnTo>
                    <a:pt x="731418" y="403860"/>
                  </a:lnTo>
                  <a:lnTo>
                    <a:pt x="726617" y="405130"/>
                  </a:lnTo>
                  <a:lnTo>
                    <a:pt x="722058" y="406400"/>
                  </a:lnTo>
                  <a:lnTo>
                    <a:pt x="722058" y="374650"/>
                  </a:lnTo>
                  <a:lnTo>
                    <a:pt x="823137" y="374650"/>
                  </a:lnTo>
                  <a:lnTo>
                    <a:pt x="851230" y="369570"/>
                  </a:lnTo>
                  <a:lnTo>
                    <a:pt x="874179" y="353060"/>
                  </a:lnTo>
                  <a:lnTo>
                    <a:pt x="879335" y="345440"/>
                  </a:lnTo>
                  <a:lnTo>
                    <a:pt x="889660" y="330200"/>
                  </a:lnTo>
                  <a:lnTo>
                    <a:pt x="895350" y="302260"/>
                  </a:lnTo>
                  <a:lnTo>
                    <a:pt x="895350" y="711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4" name="object 24">
            <a:extLst>
              <a:ext uri="{FF2B5EF4-FFF2-40B4-BE49-F238E27FC236}">
                <a16:creationId xmlns:a16="http://schemas.microsoft.com/office/drawing/2014/main" id="{365FC477-C53D-A2ED-9E70-939A82ECD4AC}"/>
              </a:ext>
            </a:extLst>
          </p:cNvPr>
          <p:cNvSpPr txBox="1"/>
          <p:nvPr/>
        </p:nvSpPr>
        <p:spPr>
          <a:xfrm>
            <a:off x="1535551" y="8820293"/>
            <a:ext cx="3687791" cy="1420261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r>
              <a:rPr kumimoji="0" sz="1200" b="1" i="0" u="sng" strike="noStrike" kern="1200" cap="none" spc="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>
                  <a:solidFill>
                    <a:srgbClr val="00254B"/>
                  </a:solidFill>
                </a:uFill>
                <a:latin typeface="Tahoma"/>
                <a:ea typeface="+mn-ea"/>
                <a:cs typeface="Tahoma"/>
              </a:rPr>
              <a:t>CONTACTS:</a:t>
            </a: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srgbClr val="00254B"/>
              </a:solidFill>
              <a:effectLst/>
              <a:uLnTx/>
              <a:uFill>
                <a:solidFill>
                  <a:srgbClr val="00254B"/>
                </a:solidFill>
              </a:uFill>
              <a:latin typeface="Tahoma"/>
              <a:ea typeface="+mn-ea"/>
              <a:cs typeface="Tahoma"/>
            </a:endParaRPr>
          </a:p>
          <a:p>
            <a:r>
              <a:rPr lang="fr-FR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MATHIAS AVOCAT – 19 RUE VERNIER 75017 PARIS </a:t>
            </a:r>
          </a:p>
          <a:p>
            <a:r>
              <a:rPr lang="fr-FR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Tél. +33 1 43 80 02 01 – Mél : </a:t>
            </a:r>
            <a:r>
              <a:rPr lang="fr-FR" sz="11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4"/>
              </a:rPr>
              <a:t>contact@avocats-mathias.com</a:t>
            </a:r>
            <a:endParaRPr lang="fr-FR" sz="1100" u="sng" dirty="0">
              <a:solidFill>
                <a:srgbClr val="46788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fr-FR" sz="11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7"/>
              </a:rPr>
              <a:t>https://www.avocats-mathias.com</a:t>
            </a:r>
            <a:endParaRPr lang="fr-FR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fr-FR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Siret : 832 285 399 000 16 – NDA : 11755725575</a:t>
            </a:r>
          </a:p>
          <a:p>
            <a:r>
              <a:rPr lang="fr-FR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Tous droits réservés 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7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</p:txBody>
      </p:sp>
      <p:pic>
        <p:nvPicPr>
          <p:cNvPr id="40" name="Image 39">
            <a:extLst>
              <a:ext uri="{FF2B5EF4-FFF2-40B4-BE49-F238E27FC236}">
                <a16:creationId xmlns:a16="http://schemas.microsoft.com/office/drawing/2014/main" id="{43420E93-0291-F4BF-5722-8983188E52D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23823" y="8857345"/>
            <a:ext cx="1016969" cy="983897"/>
          </a:xfrm>
          <a:prstGeom prst="rect">
            <a:avLst/>
          </a:prstGeom>
        </p:spPr>
      </p:pic>
      <p:sp>
        <p:nvSpPr>
          <p:cNvPr id="30" name="object 37">
            <a:extLst>
              <a:ext uri="{FF2B5EF4-FFF2-40B4-BE49-F238E27FC236}">
                <a16:creationId xmlns:a16="http://schemas.microsoft.com/office/drawing/2014/main" id="{62962612-C211-54EF-8D2A-FBB8C0F87756}"/>
              </a:ext>
            </a:extLst>
          </p:cNvPr>
          <p:cNvSpPr txBox="1"/>
          <p:nvPr/>
        </p:nvSpPr>
        <p:spPr>
          <a:xfrm>
            <a:off x="2268063" y="8248716"/>
            <a:ext cx="288410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spcAft>
                <a:spcPts val="600"/>
              </a:spcAft>
            </a:pPr>
            <a:r>
              <a:rPr lang="fr-FR" b="1" u="sng" spc="-25">
                <a:solidFill>
                  <a:srgbClr val="00254B"/>
                </a:solidFill>
                <a:uFill>
                  <a:solidFill>
                    <a:srgbClr val="00254B"/>
                  </a:solidFill>
                </a:uFill>
                <a:latin typeface="+mj-lt"/>
                <a:cs typeface="Tahoma"/>
              </a:rPr>
              <a:t>Programme CONTRATS 11</a:t>
            </a:r>
            <a:endParaRPr u="sng" dirty="0">
              <a:latin typeface="+mj-lt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930993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5F554E-0EE9-D37B-9E0F-7A41A006CF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E5EAD698-5C51-8F75-D7B4-252AE843E843}"/>
              </a:ext>
            </a:extLst>
          </p:cNvPr>
          <p:cNvSpPr/>
          <p:nvPr/>
        </p:nvSpPr>
        <p:spPr>
          <a:xfrm>
            <a:off x="425450" y="1220870"/>
            <a:ext cx="6732588" cy="66064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" name="object 3">
            <a:extLst>
              <a:ext uri="{FF2B5EF4-FFF2-40B4-BE49-F238E27FC236}">
                <a16:creationId xmlns:a16="http://schemas.microsoft.com/office/drawing/2014/main" id="{0998D906-B649-6DE4-3975-EFFB5E0778DD}"/>
              </a:ext>
            </a:extLst>
          </p:cNvPr>
          <p:cNvGrpSpPr/>
          <p:nvPr/>
        </p:nvGrpSpPr>
        <p:grpSpPr>
          <a:xfrm>
            <a:off x="6874760" y="1312651"/>
            <a:ext cx="229235" cy="354965"/>
            <a:chOff x="7112364" y="1220870"/>
            <a:chExt cx="229235" cy="354965"/>
          </a:xfrm>
        </p:grpSpPr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8DF0C242-9023-EACD-4BF8-3D74F501554C}"/>
                </a:ext>
              </a:extLst>
            </p:cNvPr>
            <p:cNvSpPr/>
            <p:nvPr/>
          </p:nvSpPr>
          <p:spPr>
            <a:xfrm>
              <a:off x="7112364" y="1220870"/>
              <a:ext cx="229235" cy="236854"/>
            </a:xfrm>
            <a:custGeom>
              <a:avLst/>
              <a:gdLst/>
              <a:ahLst/>
              <a:cxnLst/>
              <a:rect l="l" t="t" r="r" b="b"/>
              <a:pathLst>
                <a:path w="229234" h="236855">
                  <a:moveTo>
                    <a:pt x="28814" y="71344"/>
                  </a:moveTo>
                  <a:lnTo>
                    <a:pt x="907" y="67988"/>
                  </a:lnTo>
                  <a:lnTo>
                    <a:pt x="0" y="65320"/>
                  </a:lnTo>
                  <a:lnTo>
                    <a:pt x="141" y="64058"/>
                  </a:lnTo>
                  <a:lnTo>
                    <a:pt x="24997" y="23556"/>
                  </a:lnTo>
                  <a:lnTo>
                    <a:pt x="71595" y="2299"/>
                  </a:lnTo>
                  <a:lnTo>
                    <a:pt x="95018" y="0"/>
                  </a:lnTo>
                  <a:lnTo>
                    <a:pt x="131919" y="4438"/>
                  </a:lnTo>
                  <a:lnTo>
                    <a:pt x="143376" y="7095"/>
                  </a:lnTo>
                  <a:lnTo>
                    <a:pt x="154221" y="10958"/>
                  </a:lnTo>
                  <a:lnTo>
                    <a:pt x="164415" y="16021"/>
                  </a:lnTo>
                  <a:lnTo>
                    <a:pt x="104809" y="8852"/>
                  </a:lnTo>
                  <a:lnTo>
                    <a:pt x="91788" y="8565"/>
                  </a:lnTo>
                  <a:lnTo>
                    <a:pt x="54521" y="16874"/>
                  </a:lnTo>
                  <a:lnTo>
                    <a:pt x="19964" y="40859"/>
                  </a:lnTo>
                  <a:lnTo>
                    <a:pt x="9455" y="61341"/>
                  </a:lnTo>
                  <a:lnTo>
                    <a:pt x="17509" y="64868"/>
                  </a:lnTo>
                  <a:lnTo>
                    <a:pt x="23571" y="68155"/>
                  </a:lnTo>
                  <a:lnTo>
                    <a:pt x="28814" y="71344"/>
                  </a:lnTo>
                  <a:close/>
                </a:path>
                <a:path w="229234" h="236855">
                  <a:moveTo>
                    <a:pt x="72416" y="233924"/>
                  </a:moveTo>
                  <a:lnTo>
                    <a:pt x="37754" y="229755"/>
                  </a:lnTo>
                  <a:lnTo>
                    <a:pt x="56004" y="226834"/>
                  </a:lnTo>
                  <a:lnTo>
                    <a:pt x="59740" y="227283"/>
                  </a:lnTo>
                  <a:lnTo>
                    <a:pt x="64081" y="226526"/>
                  </a:lnTo>
                  <a:lnTo>
                    <a:pt x="66800" y="225574"/>
                  </a:lnTo>
                  <a:lnTo>
                    <a:pt x="69188" y="211790"/>
                  </a:lnTo>
                  <a:lnTo>
                    <a:pt x="71818" y="203153"/>
                  </a:lnTo>
                  <a:lnTo>
                    <a:pt x="76456" y="194757"/>
                  </a:lnTo>
                  <a:lnTo>
                    <a:pt x="83944" y="187982"/>
                  </a:lnTo>
                  <a:lnTo>
                    <a:pt x="91621" y="183789"/>
                  </a:lnTo>
                  <a:lnTo>
                    <a:pt x="99474" y="182175"/>
                  </a:lnTo>
                  <a:lnTo>
                    <a:pt x="107734" y="179331"/>
                  </a:lnTo>
                  <a:lnTo>
                    <a:pt x="115726" y="179013"/>
                  </a:lnTo>
                  <a:lnTo>
                    <a:pt x="119312" y="176886"/>
                  </a:lnTo>
                  <a:lnTo>
                    <a:pt x="120919" y="177080"/>
                  </a:lnTo>
                  <a:lnTo>
                    <a:pt x="127041" y="176537"/>
                  </a:lnTo>
                  <a:lnTo>
                    <a:pt x="130820" y="175712"/>
                  </a:lnTo>
                  <a:lnTo>
                    <a:pt x="134498" y="174876"/>
                  </a:lnTo>
                  <a:lnTo>
                    <a:pt x="135389" y="174983"/>
                  </a:lnTo>
                  <a:lnTo>
                    <a:pt x="136642" y="173854"/>
                  </a:lnTo>
                  <a:lnTo>
                    <a:pt x="149700" y="169029"/>
                  </a:lnTo>
                  <a:lnTo>
                    <a:pt x="161283" y="162747"/>
                  </a:lnTo>
                  <a:lnTo>
                    <a:pt x="171358" y="155005"/>
                  </a:lnTo>
                  <a:lnTo>
                    <a:pt x="180043" y="144537"/>
                  </a:lnTo>
                  <a:lnTo>
                    <a:pt x="181287" y="142129"/>
                  </a:lnTo>
                  <a:lnTo>
                    <a:pt x="182346" y="140977"/>
                  </a:lnTo>
                  <a:lnTo>
                    <a:pt x="183353" y="139819"/>
                  </a:lnTo>
                  <a:lnTo>
                    <a:pt x="183086" y="138508"/>
                  </a:lnTo>
                  <a:lnTo>
                    <a:pt x="183221" y="137245"/>
                  </a:lnTo>
                  <a:lnTo>
                    <a:pt x="184477" y="136117"/>
                  </a:lnTo>
                  <a:lnTo>
                    <a:pt x="185386" y="134947"/>
                  </a:lnTo>
                  <a:lnTo>
                    <a:pt x="186445" y="133795"/>
                  </a:lnTo>
                  <a:lnTo>
                    <a:pt x="197025" y="92855"/>
                  </a:lnTo>
                  <a:lnTo>
                    <a:pt x="194517" y="92554"/>
                  </a:lnTo>
                  <a:lnTo>
                    <a:pt x="193773" y="91185"/>
                  </a:lnTo>
                  <a:lnTo>
                    <a:pt x="194412" y="87425"/>
                  </a:lnTo>
                  <a:lnTo>
                    <a:pt x="195129" y="84952"/>
                  </a:lnTo>
                  <a:lnTo>
                    <a:pt x="196375" y="81265"/>
                  </a:lnTo>
                  <a:lnTo>
                    <a:pt x="192774" y="65482"/>
                  </a:lnTo>
                  <a:lnTo>
                    <a:pt x="164548" y="28829"/>
                  </a:lnTo>
                  <a:lnTo>
                    <a:pt x="118208" y="10464"/>
                  </a:lnTo>
                  <a:lnTo>
                    <a:pt x="164415" y="16021"/>
                  </a:lnTo>
                  <a:lnTo>
                    <a:pt x="174071" y="21020"/>
                  </a:lnTo>
                  <a:lnTo>
                    <a:pt x="191400" y="33338"/>
                  </a:lnTo>
                  <a:lnTo>
                    <a:pt x="203099" y="44978"/>
                  </a:lnTo>
                  <a:lnTo>
                    <a:pt x="191459" y="43578"/>
                  </a:lnTo>
                  <a:lnTo>
                    <a:pt x="195967" y="50516"/>
                  </a:lnTo>
                  <a:lnTo>
                    <a:pt x="199596" y="57348"/>
                  </a:lnTo>
                  <a:lnTo>
                    <a:pt x="202029" y="65316"/>
                  </a:lnTo>
                  <a:lnTo>
                    <a:pt x="206899" y="65902"/>
                  </a:lnTo>
                  <a:lnTo>
                    <a:pt x="206061" y="72197"/>
                  </a:lnTo>
                  <a:lnTo>
                    <a:pt x="205621" y="74702"/>
                  </a:lnTo>
                  <a:lnTo>
                    <a:pt x="204924" y="77176"/>
                  </a:lnTo>
                  <a:lnTo>
                    <a:pt x="205670" y="82383"/>
                  </a:lnTo>
                  <a:lnTo>
                    <a:pt x="206030" y="87543"/>
                  </a:lnTo>
                  <a:lnTo>
                    <a:pt x="205990" y="92655"/>
                  </a:lnTo>
                  <a:lnTo>
                    <a:pt x="213845" y="93599"/>
                  </a:lnTo>
                  <a:lnTo>
                    <a:pt x="213447" y="94831"/>
                  </a:lnTo>
                  <a:lnTo>
                    <a:pt x="209597" y="102042"/>
                  </a:lnTo>
                  <a:lnTo>
                    <a:pt x="204875" y="106591"/>
                  </a:lnTo>
                  <a:lnTo>
                    <a:pt x="204443" y="109097"/>
                  </a:lnTo>
                  <a:lnTo>
                    <a:pt x="212724" y="110094"/>
                  </a:lnTo>
                  <a:lnTo>
                    <a:pt x="210943" y="112438"/>
                  </a:lnTo>
                  <a:lnTo>
                    <a:pt x="213137" y="112701"/>
                  </a:lnTo>
                  <a:lnTo>
                    <a:pt x="214128" y="114100"/>
                  </a:lnTo>
                  <a:lnTo>
                    <a:pt x="214937" y="115476"/>
                  </a:lnTo>
                  <a:lnTo>
                    <a:pt x="214661" y="116722"/>
                  </a:lnTo>
                  <a:lnTo>
                    <a:pt x="202171" y="130570"/>
                  </a:lnTo>
                  <a:lnTo>
                    <a:pt x="195981" y="134942"/>
                  </a:lnTo>
                  <a:lnTo>
                    <a:pt x="194966" y="137378"/>
                  </a:lnTo>
                  <a:lnTo>
                    <a:pt x="194034" y="138545"/>
                  </a:lnTo>
                  <a:lnTo>
                    <a:pt x="192889" y="140966"/>
                  </a:lnTo>
                  <a:lnTo>
                    <a:pt x="202842" y="142163"/>
                  </a:lnTo>
                  <a:lnTo>
                    <a:pt x="197133" y="146593"/>
                  </a:lnTo>
                  <a:lnTo>
                    <a:pt x="186024" y="155490"/>
                  </a:lnTo>
                  <a:lnTo>
                    <a:pt x="180958" y="157439"/>
                  </a:lnTo>
                  <a:lnTo>
                    <a:pt x="179352" y="158525"/>
                  </a:lnTo>
                  <a:lnTo>
                    <a:pt x="207468" y="161907"/>
                  </a:lnTo>
                  <a:lnTo>
                    <a:pt x="203073" y="165215"/>
                  </a:lnTo>
                  <a:lnTo>
                    <a:pt x="194699" y="170604"/>
                  </a:lnTo>
                  <a:lnTo>
                    <a:pt x="174993" y="168234"/>
                  </a:lnTo>
                  <a:lnTo>
                    <a:pt x="172276" y="169186"/>
                  </a:lnTo>
                  <a:lnTo>
                    <a:pt x="169136" y="170088"/>
                  </a:lnTo>
                  <a:lnTo>
                    <a:pt x="165793" y="170965"/>
                  </a:lnTo>
                  <a:lnTo>
                    <a:pt x="164754" y="171811"/>
                  </a:lnTo>
                  <a:lnTo>
                    <a:pt x="163813" y="172006"/>
                  </a:lnTo>
                  <a:lnTo>
                    <a:pt x="187250" y="174825"/>
                  </a:lnTo>
                  <a:lnTo>
                    <a:pt x="185388" y="175880"/>
                  </a:lnTo>
                  <a:lnTo>
                    <a:pt x="175554" y="178534"/>
                  </a:lnTo>
                  <a:lnTo>
                    <a:pt x="166010" y="181224"/>
                  </a:lnTo>
                  <a:lnTo>
                    <a:pt x="157519" y="181482"/>
                  </a:lnTo>
                  <a:lnTo>
                    <a:pt x="149485" y="183074"/>
                  </a:lnTo>
                  <a:lnTo>
                    <a:pt x="142224" y="182201"/>
                  </a:lnTo>
                  <a:lnTo>
                    <a:pt x="140633" y="183288"/>
                  </a:lnTo>
                  <a:lnTo>
                    <a:pt x="139326" y="183131"/>
                  </a:lnTo>
                  <a:lnTo>
                    <a:pt x="132301" y="184845"/>
                  </a:lnTo>
                  <a:lnTo>
                    <a:pt x="115798" y="187976"/>
                  </a:lnTo>
                  <a:lnTo>
                    <a:pt x="114835" y="187860"/>
                  </a:lnTo>
                  <a:lnTo>
                    <a:pt x="111224" y="191263"/>
                  </a:lnTo>
                  <a:lnTo>
                    <a:pt x="100775" y="190007"/>
                  </a:lnTo>
                  <a:lnTo>
                    <a:pt x="98783" y="191046"/>
                  </a:lnTo>
                  <a:lnTo>
                    <a:pt x="87853" y="194848"/>
                  </a:lnTo>
                  <a:lnTo>
                    <a:pt x="82349" y="200582"/>
                  </a:lnTo>
                  <a:lnTo>
                    <a:pt x="79668" y="207934"/>
                  </a:lnTo>
                  <a:lnTo>
                    <a:pt x="79195" y="209157"/>
                  </a:lnTo>
                  <a:lnTo>
                    <a:pt x="88402" y="210264"/>
                  </a:lnTo>
                  <a:lnTo>
                    <a:pt x="81909" y="217158"/>
                  </a:lnTo>
                  <a:lnTo>
                    <a:pt x="78066" y="217975"/>
                  </a:lnTo>
                  <a:lnTo>
                    <a:pt x="77314" y="217884"/>
                  </a:lnTo>
                  <a:lnTo>
                    <a:pt x="76116" y="225415"/>
                  </a:lnTo>
                  <a:lnTo>
                    <a:pt x="93301" y="227482"/>
                  </a:lnTo>
                  <a:lnTo>
                    <a:pt x="88347" y="228166"/>
                  </a:lnTo>
                  <a:lnTo>
                    <a:pt x="77957" y="232033"/>
                  </a:lnTo>
                  <a:lnTo>
                    <a:pt x="73510" y="232777"/>
                  </a:lnTo>
                  <a:lnTo>
                    <a:pt x="72416" y="233924"/>
                  </a:lnTo>
                  <a:close/>
                </a:path>
                <a:path w="229234" h="236855">
                  <a:moveTo>
                    <a:pt x="225142" y="83446"/>
                  </a:moveTo>
                  <a:lnTo>
                    <a:pt x="215521" y="82289"/>
                  </a:lnTo>
                  <a:lnTo>
                    <a:pt x="211014" y="71513"/>
                  </a:lnTo>
                  <a:lnTo>
                    <a:pt x="205384" y="61882"/>
                  </a:lnTo>
                  <a:lnTo>
                    <a:pt x="198883" y="52146"/>
                  </a:lnTo>
                  <a:lnTo>
                    <a:pt x="191459" y="43578"/>
                  </a:lnTo>
                  <a:lnTo>
                    <a:pt x="203099" y="44978"/>
                  </a:lnTo>
                  <a:lnTo>
                    <a:pt x="206024" y="47888"/>
                  </a:lnTo>
                  <a:lnTo>
                    <a:pt x="217440" y="64611"/>
                  </a:lnTo>
                  <a:lnTo>
                    <a:pt x="225142" y="83446"/>
                  </a:lnTo>
                  <a:close/>
                </a:path>
                <a:path w="229234" h="236855">
                  <a:moveTo>
                    <a:pt x="64677" y="87170"/>
                  </a:moveTo>
                  <a:lnTo>
                    <a:pt x="60052" y="85335"/>
                  </a:lnTo>
                  <a:lnTo>
                    <a:pt x="28067" y="81488"/>
                  </a:lnTo>
                  <a:lnTo>
                    <a:pt x="27653" y="80159"/>
                  </a:lnTo>
                  <a:lnTo>
                    <a:pt x="21664" y="76880"/>
                  </a:lnTo>
                  <a:lnTo>
                    <a:pt x="9122" y="70255"/>
                  </a:lnTo>
                  <a:lnTo>
                    <a:pt x="2917" y="68229"/>
                  </a:lnTo>
                  <a:lnTo>
                    <a:pt x="28814" y="71344"/>
                  </a:lnTo>
                  <a:lnTo>
                    <a:pt x="30331" y="67689"/>
                  </a:lnTo>
                  <a:lnTo>
                    <a:pt x="33522" y="64235"/>
                  </a:lnTo>
                  <a:lnTo>
                    <a:pt x="38342" y="60978"/>
                  </a:lnTo>
                  <a:lnTo>
                    <a:pt x="44651" y="56620"/>
                  </a:lnTo>
                  <a:lnTo>
                    <a:pt x="82467" y="40702"/>
                  </a:lnTo>
                  <a:lnTo>
                    <a:pt x="91059" y="40456"/>
                  </a:lnTo>
                  <a:lnTo>
                    <a:pt x="99605" y="41484"/>
                  </a:lnTo>
                  <a:lnTo>
                    <a:pt x="108526" y="43836"/>
                  </a:lnTo>
                  <a:lnTo>
                    <a:pt x="116646" y="48650"/>
                  </a:lnTo>
                  <a:lnTo>
                    <a:pt x="124068" y="53381"/>
                  </a:lnTo>
                  <a:lnTo>
                    <a:pt x="83819" y="48539"/>
                  </a:lnTo>
                  <a:lnTo>
                    <a:pt x="84583" y="49911"/>
                  </a:lnTo>
                  <a:lnTo>
                    <a:pt x="85457" y="50016"/>
                  </a:lnTo>
                  <a:lnTo>
                    <a:pt x="90475" y="51898"/>
                  </a:lnTo>
                  <a:lnTo>
                    <a:pt x="91434" y="54572"/>
                  </a:lnTo>
                  <a:lnTo>
                    <a:pt x="130443" y="59264"/>
                  </a:lnTo>
                  <a:lnTo>
                    <a:pt x="131294" y="60645"/>
                  </a:lnTo>
                  <a:lnTo>
                    <a:pt x="107186" y="57746"/>
                  </a:lnTo>
                  <a:lnTo>
                    <a:pt x="99798" y="59416"/>
                  </a:lnTo>
                  <a:lnTo>
                    <a:pt x="62807" y="54966"/>
                  </a:lnTo>
                  <a:lnTo>
                    <a:pt x="61773" y="56121"/>
                  </a:lnTo>
                  <a:lnTo>
                    <a:pt x="68451" y="56924"/>
                  </a:lnTo>
                  <a:lnTo>
                    <a:pt x="65966" y="57904"/>
                  </a:lnTo>
                  <a:lnTo>
                    <a:pt x="67404" y="58077"/>
                  </a:lnTo>
                  <a:lnTo>
                    <a:pt x="69157" y="59568"/>
                  </a:lnTo>
                  <a:lnTo>
                    <a:pt x="75330" y="62868"/>
                  </a:lnTo>
                  <a:lnTo>
                    <a:pt x="76865" y="64332"/>
                  </a:lnTo>
                  <a:lnTo>
                    <a:pt x="87353" y="65594"/>
                  </a:lnTo>
                  <a:lnTo>
                    <a:pt x="85537" y="66654"/>
                  </a:lnTo>
                  <a:lnTo>
                    <a:pt x="84326" y="67788"/>
                  </a:lnTo>
                  <a:lnTo>
                    <a:pt x="65526" y="65526"/>
                  </a:lnTo>
                  <a:lnTo>
                    <a:pt x="67244" y="67012"/>
                  </a:lnTo>
                  <a:lnTo>
                    <a:pt x="51471" y="65115"/>
                  </a:lnTo>
                  <a:lnTo>
                    <a:pt x="54174" y="66719"/>
                  </a:lnTo>
                  <a:lnTo>
                    <a:pt x="56714" y="68304"/>
                  </a:lnTo>
                  <a:lnTo>
                    <a:pt x="59105" y="69871"/>
                  </a:lnTo>
                  <a:lnTo>
                    <a:pt x="79483" y="72322"/>
                  </a:lnTo>
                  <a:lnTo>
                    <a:pt x="78272" y="73455"/>
                  </a:lnTo>
                  <a:lnTo>
                    <a:pt x="40192" y="68875"/>
                  </a:lnTo>
                  <a:lnTo>
                    <a:pt x="37266" y="72361"/>
                  </a:lnTo>
                  <a:lnTo>
                    <a:pt x="35684" y="73450"/>
                  </a:lnTo>
                  <a:lnTo>
                    <a:pt x="35009" y="75927"/>
                  </a:lnTo>
                  <a:lnTo>
                    <a:pt x="71978" y="80373"/>
                  </a:lnTo>
                  <a:lnTo>
                    <a:pt x="72796" y="81751"/>
                  </a:lnTo>
                  <a:lnTo>
                    <a:pt x="73087" y="81786"/>
                  </a:lnTo>
                  <a:lnTo>
                    <a:pt x="72797" y="84309"/>
                  </a:lnTo>
                  <a:lnTo>
                    <a:pt x="72489" y="84272"/>
                  </a:lnTo>
                  <a:lnTo>
                    <a:pt x="69038" y="86415"/>
                  </a:lnTo>
                  <a:lnTo>
                    <a:pt x="64677" y="87170"/>
                  </a:lnTo>
                  <a:close/>
                </a:path>
                <a:path w="229234" h="236855">
                  <a:moveTo>
                    <a:pt x="130443" y="59264"/>
                  </a:moveTo>
                  <a:lnTo>
                    <a:pt x="91434" y="54572"/>
                  </a:lnTo>
                  <a:lnTo>
                    <a:pt x="93131" y="53497"/>
                  </a:lnTo>
                  <a:lnTo>
                    <a:pt x="95330" y="52482"/>
                  </a:lnTo>
                  <a:lnTo>
                    <a:pt x="97869" y="51509"/>
                  </a:lnTo>
                  <a:lnTo>
                    <a:pt x="94326" y="51082"/>
                  </a:lnTo>
                  <a:lnTo>
                    <a:pt x="94334" y="49804"/>
                  </a:lnTo>
                  <a:lnTo>
                    <a:pt x="124068" y="53381"/>
                  </a:lnTo>
                  <a:lnTo>
                    <a:pt x="130443" y="59264"/>
                  </a:lnTo>
                  <a:close/>
                </a:path>
                <a:path w="229234" h="236855">
                  <a:moveTo>
                    <a:pt x="205495" y="65733"/>
                  </a:moveTo>
                  <a:lnTo>
                    <a:pt x="202542" y="65378"/>
                  </a:lnTo>
                  <a:lnTo>
                    <a:pt x="203459" y="64209"/>
                  </a:lnTo>
                  <a:lnTo>
                    <a:pt x="205495" y="65733"/>
                  </a:lnTo>
                  <a:close/>
                </a:path>
                <a:path w="229234" h="236855">
                  <a:moveTo>
                    <a:pt x="68085" y="234683"/>
                  </a:moveTo>
                  <a:lnTo>
                    <a:pt x="22352" y="229182"/>
                  </a:lnTo>
                  <a:lnTo>
                    <a:pt x="22167" y="227880"/>
                  </a:lnTo>
                  <a:lnTo>
                    <a:pt x="21020" y="216230"/>
                  </a:lnTo>
                  <a:lnTo>
                    <a:pt x="22409" y="204885"/>
                  </a:lnTo>
                  <a:lnTo>
                    <a:pt x="44540" y="164056"/>
                  </a:lnTo>
                  <a:lnTo>
                    <a:pt x="87228" y="142328"/>
                  </a:lnTo>
                  <a:lnTo>
                    <a:pt x="104828" y="135491"/>
                  </a:lnTo>
                  <a:lnTo>
                    <a:pt x="120250" y="125833"/>
                  </a:lnTo>
                  <a:lnTo>
                    <a:pt x="131134" y="114351"/>
                  </a:lnTo>
                  <a:lnTo>
                    <a:pt x="135576" y="98256"/>
                  </a:lnTo>
                  <a:lnTo>
                    <a:pt x="134593" y="87904"/>
                  </a:lnTo>
                  <a:lnTo>
                    <a:pt x="131397" y="77287"/>
                  </a:lnTo>
                  <a:lnTo>
                    <a:pt x="126024" y="67687"/>
                  </a:lnTo>
                  <a:lnTo>
                    <a:pt x="118507" y="60387"/>
                  </a:lnTo>
                  <a:lnTo>
                    <a:pt x="113274" y="58478"/>
                  </a:lnTo>
                  <a:lnTo>
                    <a:pt x="131294" y="60645"/>
                  </a:lnTo>
                  <a:lnTo>
                    <a:pt x="139802" y="74460"/>
                  </a:lnTo>
                  <a:lnTo>
                    <a:pt x="144119" y="92888"/>
                  </a:lnTo>
                  <a:lnTo>
                    <a:pt x="142409" y="110590"/>
                  </a:lnTo>
                  <a:lnTo>
                    <a:pt x="111622" y="141424"/>
                  </a:lnTo>
                  <a:lnTo>
                    <a:pt x="76866" y="155152"/>
                  </a:lnTo>
                  <a:lnTo>
                    <a:pt x="72217" y="157151"/>
                  </a:lnTo>
                  <a:lnTo>
                    <a:pt x="39868" y="185239"/>
                  </a:lnTo>
                  <a:lnTo>
                    <a:pt x="30299" y="222463"/>
                  </a:lnTo>
                  <a:lnTo>
                    <a:pt x="29805" y="227520"/>
                  </a:lnTo>
                  <a:lnTo>
                    <a:pt x="30949" y="227658"/>
                  </a:lnTo>
                  <a:lnTo>
                    <a:pt x="37754" y="229755"/>
                  </a:lnTo>
                  <a:lnTo>
                    <a:pt x="69674" y="233595"/>
                  </a:lnTo>
                  <a:lnTo>
                    <a:pt x="68085" y="234683"/>
                  </a:lnTo>
                  <a:close/>
                </a:path>
                <a:path w="229234" h="236855">
                  <a:moveTo>
                    <a:pt x="87353" y="65594"/>
                  </a:moveTo>
                  <a:lnTo>
                    <a:pt x="76865" y="64332"/>
                  </a:lnTo>
                  <a:lnTo>
                    <a:pt x="78813" y="62008"/>
                  </a:lnTo>
                  <a:lnTo>
                    <a:pt x="79676" y="62112"/>
                  </a:lnTo>
                  <a:lnTo>
                    <a:pt x="76850" y="59214"/>
                  </a:lnTo>
                  <a:lnTo>
                    <a:pt x="74417" y="58921"/>
                  </a:lnTo>
                  <a:lnTo>
                    <a:pt x="73510" y="57533"/>
                  </a:lnTo>
                  <a:lnTo>
                    <a:pt x="62916" y="56259"/>
                  </a:lnTo>
                  <a:lnTo>
                    <a:pt x="62807" y="54966"/>
                  </a:lnTo>
                  <a:lnTo>
                    <a:pt x="99798" y="59416"/>
                  </a:lnTo>
                  <a:lnTo>
                    <a:pt x="94620" y="61351"/>
                  </a:lnTo>
                  <a:lnTo>
                    <a:pt x="87353" y="65594"/>
                  </a:lnTo>
                  <a:close/>
                </a:path>
                <a:path w="229234" h="236855">
                  <a:moveTo>
                    <a:pt x="213845" y="93599"/>
                  </a:moveTo>
                  <a:lnTo>
                    <a:pt x="205990" y="92655"/>
                  </a:lnTo>
                  <a:lnTo>
                    <a:pt x="207676" y="90299"/>
                  </a:lnTo>
                  <a:lnTo>
                    <a:pt x="209410" y="86670"/>
                  </a:lnTo>
                  <a:lnTo>
                    <a:pt x="211102" y="81757"/>
                  </a:lnTo>
                  <a:lnTo>
                    <a:pt x="212493" y="80645"/>
                  </a:lnTo>
                  <a:lnTo>
                    <a:pt x="214714" y="80912"/>
                  </a:lnTo>
                  <a:lnTo>
                    <a:pt x="215247" y="82256"/>
                  </a:lnTo>
                  <a:lnTo>
                    <a:pt x="225142" y="83446"/>
                  </a:lnTo>
                  <a:lnTo>
                    <a:pt x="225600" y="86059"/>
                  </a:lnTo>
                  <a:lnTo>
                    <a:pt x="216638" y="84981"/>
                  </a:lnTo>
                  <a:lnTo>
                    <a:pt x="213845" y="93599"/>
                  </a:lnTo>
                  <a:close/>
                </a:path>
                <a:path w="229234" h="236855">
                  <a:moveTo>
                    <a:pt x="80694" y="71188"/>
                  </a:moveTo>
                  <a:lnTo>
                    <a:pt x="69966" y="69898"/>
                  </a:lnTo>
                  <a:lnTo>
                    <a:pt x="71013" y="68745"/>
                  </a:lnTo>
                  <a:lnTo>
                    <a:pt x="70511" y="68684"/>
                  </a:lnTo>
                  <a:lnTo>
                    <a:pt x="66592" y="65655"/>
                  </a:lnTo>
                  <a:lnTo>
                    <a:pt x="84326" y="67788"/>
                  </a:lnTo>
                  <a:lnTo>
                    <a:pt x="80694" y="71188"/>
                  </a:lnTo>
                  <a:close/>
                </a:path>
                <a:path w="229234" h="236855">
                  <a:moveTo>
                    <a:pt x="79483" y="72322"/>
                  </a:moveTo>
                  <a:lnTo>
                    <a:pt x="59105" y="69871"/>
                  </a:lnTo>
                  <a:lnTo>
                    <a:pt x="58396" y="68506"/>
                  </a:lnTo>
                  <a:lnTo>
                    <a:pt x="55605" y="66892"/>
                  </a:lnTo>
                  <a:lnTo>
                    <a:pt x="53568" y="65367"/>
                  </a:lnTo>
                  <a:lnTo>
                    <a:pt x="67244" y="67012"/>
                  </a:lnTo>
                  <a:lnTo>
                    <a:pt x="68915" y="68492"/>
                  </a:lnTo>
                  <a:lnTo>
                    <a:pt x="69966" y="69898"/>
                  </a:lnTo>
                  <a:lnTo>
                    <a:pt x="80694" y="71188"/>
                  </a:lnTo>
                  <a:lnTo>
                    <a:pt x="79483" y="72322"/>
                  </a:lnTo>
                  <a:close/>
                </a:path>
                <a:path w="229234" h="236855">
                  <a:moveTo>
                    <a:pt x="226976" y="128437"/>
                  </a:moveTo>
                  <a:lnTo>
                    <a:pt x="218405" y="127406"/>
                  </a:lnTo>
                  <a:lnTo>
                    <a:pt x="219711" y="119888"/>
                  </a:lnTo>
                  <a:lnTo>
                    <a:pt x="220398" y="114854"/>
                  </a:lnTo>
                  <a:lnTo>
                    <a:pt x="220638" y="105929"/>
                  </a:lnTo>
                  <a:lnTo>
                    <a:pt x="219396" y="95546"/>
                  </a:lnTo>
                  <a:lnTo>
                    <a:pt x="216655" y="84983"/>
                  </a:lnTo>
                  <a:lnTo>
                    <a:pt x="225600" y="86059"/>
                  </a:lnTo>
                  <a:lnTo>
                    <a:pt x="229039" y="105660"/>
                  </a:lnTo>
                  <a:lnTo>
                    <a:pt x="227814" y="125979"/>
                  </a:lnTo>
                  <a:lnTo>
                    <a:pt x="226976" y="128437"/>
                  </a:lnTo>
                  <a:close/>
                </a:path>
                <a:path w="229234" h="236855">
                  <a:moveTo>
                    <a:pt x="70904" y="80244"/>
                  </a:moveTo>
                  <a:lnTo>
                    <a:pt x="35009" y="75927"/>
                  </a:lnTo>
                  <a:lnTo>
                    <a:pt x="39115" y="75141"/>
                  </a:lnTo>
                  <a:lnTo>
                    <a:pt x="47143" y="76107"/>
                  </a:lnTo>
                  <a:lnTo>
                    <a:pt x="43110" y="73064"/>
                  </a:lnTo>
                  <a:lnTo>
                    <a:pt x="40714" y="70217"/>
                  </a:lnTo>
                  <a:lnTo>
                    <a:pt x="40327" y="70171"/>
                  </a:lnTo>
                  <a:lnTo>
                    <a:pt x="40192" y="68875"/>
                  </a:lnTo>
                  <a:lnTo>
                    <a:pt x="78272" y="73455"/>
                  </a:lnTo>
                  <a:lnTo>
                    <a:pt x="73430" y="77990"/>
                  </a:lnTo>
                  <a:lnTo>
                    <a:pt x="70904" y="80244"/>
                  </a:lnTo>
                  <a:close/>
                </a:path>
                <a:path w="229234" h="236855">
                  <a:moveTo>
                    <a:pt x="212724" y="110094"/>
                  </a:moveTo>
                  <a:lnTo>
                    <a:pt x="204443" y="109097"/>
                  </a:lnTo>
                  <a:lnTo>
                    <a:pt x="205621" y="107960"/>
                  </a:lnTo>
                  <a:lnTo>
                    <a:pt x="208381" y="104454"/>
                  </a:lnTo>
                  <a:lnTo>
                    <a:pt x="210578" y="102160"/>
                  </a:lnTo>
                  <a:lnTo>
                    <a:pt x="213353" y="97378"/>
                  </a:lnTo>
                  <a:lnTo>
                    <a:pt x="217869" y="97921"/>
                  </a:lnTo>
                  <a:lnTo>
                    <a:pt x="218719" y="100581"/>
                  </a:lnTo>
                  <a:lnTo>
                    <a:pt x="218612" y="101848"/>
                  </a:lnTo>
                  <a:lnTo>
                    <a:pt x="215972" y="105368"/>
                  </a:lnTo>
                  <a:lnTo>
                    <a:pt x="213615" y="108921"/>
                  </a:lnTo>
                  <a:lnTo>
                    <a:pt x="212724" y="110094"/>
                  </a:lnTo>
                  <a:close/>
                </a:path>
                <a:path w="229234" h="236855">
                  <a:moveTo>
                    <a:pt x="202842" y="142163"/>
                  </a:moveTo>
                  <a:lnTo>
                    <a:pt x="192889" y="140966"/>
                  </a:lnTo>
                  <a:lnTo>
                    <a:pt x="200357" y="135468"/>
                  </a:lnTo>
                  <a:lnTo>
                    <a:pt x="214512" y="125658"/>
                  </a:lnTo>
                  <a:lnTo>
                    <a:pt x="217982" y="126076"/>
                  </a:lnTo>
                  <a:lnTo>
                    <a:pt x="218405" y="127406"/>
                  </a:lnTo>
                  <a:lnTo>
                    <a:pt x="226976" y="128437"/>
                  </a:lnTo>
                  <a:lnTo>
                    <a:pt x="225719" y="132123"/>
                  </a:lnTo>
                  <a:lnTo>
                    <a:pt x="217117" y="131088"/>
                  </a:lnTo>
                  <a:lnTo>
                    <a:pt x="202842" y="142163"/>
                  </a:lnTo>
                  <a:close/>
                </a:path>
                <a:path w="229234" h="236855">
                  <a:moveTo>
                    <a:pt x="207468" y="161907"/>
                  </a:moveTo>
                  <a:lnTo>
                    <a:pt x="181482" y="158781"/>
                  </a:lnTo>
                  <a:lnTo>
                    <a:pt x="185665" y="156726"/>
                  </a:lnTo>
                  <a:lnTo>
                    <a:pt x="188451" y="155782"/>
                  </a:lnTo>
                  <a:lnTo>
                    <a:pt x="191158" y="154828"/>
                  </a:lnTo>
                  <a:lnTo>
                    <a:pt x="217117" y="131088"/>
                  </a:lnTo>
                  <a:lnTo>
                    <a:pt x="225719" y="132123"/>
                  </a:lnTo>
                  <a:lnTo>
                    <a:pt x="221529" y="144411"/>
                  </a:lnTo>
                  <a:lnTo>
                    <a:pt x="210397" y="159701"/>
                  </a:lnTo>
                  <a:lnTo>
                    <a:pt x="207468" y="161907"/>
                  </a:lnTo>
                  <a:close/>
                </a:path>
                <a:path w="229234" h="236855">
                  <a:moveTo>
                    <a:pt x="187250" y="174825"/>
                  </a:moveTo>
                  <a:lnTo>
                    <a:pt x="164425" y="172079"/>
                  </a:lnTo>
                  <a:lnTo>
                    <a:pt x="164754" y="171811"/>
                  </a:lnTo>
                  <a:lnTo>
                    <a:pt x="167729" y="171197"/>
                  </a:lnTo>
                  <a:lnTo>
                    <a:pt x="171095" y="170323"/>
                  </a:lnTo>
                  <a:lnTo>
                    <a:pt x="175524" y="169577"/>
                  </a:lnTo>
                  <a:lnTo>
                    <a:pt x="176726" y="169721"/>
                  </a:lnTo>
                  <a:lnTo>
                    <a:pt x="178048" y="168601"/>
                  </a:lnTo>
                  <a:lnTo>
                    <a:pt x="194699" y="170604"/>
                  </a:lnTo>
                  <a:lnTo>
                    <a:pt x="187250" y="174825"/>
                  </a:lnTo>
                  <a:close/>
                </a:path>
                <a:path w="229234" h="236855">
                  <a:moveTo>
                    <a:pt x="164425" y="172079"/>
                  </a:moveTo>
                  <a:lnTo>
                    <a:pt x="163813" y="172006"/>
                  </a:lnTo>
                  <a:lnTo>
                    <a:pt x="164754" y="171811"/>
                  </a:lnTo>
                  <a:lnTo>
                    <a:pt x="164425" y="172079"/>
                  </a:lnTo>
                  <a:close/>
                </a:path>
                <a:path w="229234" h="236855">
                  <a:moveTo>
                    <a:pt x="88402" y="210264"/>
                  </a:moveTo>
                  <a:lnTo>
                    <a:pt x="79195" y="209157"/>
                  </a:lnTo>
                  <a:lnTo>
                    <a:pt x="80711" y="208060"/>
                  </a:lnTo>
                  <a:lnTo>
                    <a:pt x="85557" y="204805"/>
                  </a:lnTo>
                  <a:lnTo>
                    <a:pt x="86777" y="203673"/>
                  </a:lnTo>
                  <a:lnTo>
                    <a:pt x="93916" y="196857"/>
                  </a:lnTo>
                  <a:lnTo>
                    <a:pt x="98484" y="197406"/>
                  </a:lnTo>
                  <a:lnTo>
                    <a:pt x="99317" y="196227"/>
                  </a:lnTo>
                  <a:lnTo>
                    <a:pt x="100431" y="193803"/>
                  </a:lnTo>
                  <a:lnTo>
                    <a:pt x="102372" y="190199"/>
                  </a:lnTo>
                  <a:lnTo>
                    <a:pt x="111224" y="191263"/>
                  </a:lnTo>
                  <a:lnTo>
                    <a:pt x="108533" y="194777"/>
                  </a:lnTo>
                  <a:lnTo>
                    <a:pt x="103125" y="205639"/>
                  </a:lnTo>
                  <a:lnTo>
                    <a:pt x="95830" y="204762"/>
                  </a:lnTo>
                  <a:lnTo>
                    <a:pt x="94655" y="205900"/>
                  </a:lnTo>
                  <a:lnTo>
                    <a:pt x="90760" y="207989"/>
                  </a:lnTo>
                  <a:lnTo>
                    <a:pt x="89485" y="209115"/>
                  </a:lnTo>
                  <a:lnTo>
                    <a:pt x="88402" y="210264"/>
                  </a:lnTo>
                  <a:close/>
                </a:path>
                <a:path w="229234" h="236855">
                  <a:moveTo>
                    <a:pt x="93301" y="227482"/>
                  </a:moveTo>
                  <a:lnTo>
                    <a:pt x="76885" y="225508"/>
                  </a:lnTo>
                  <a:lnTo>
                    <a:pt x="77658" y="223043"/>
                  </a:lnTo>
                  <a:lnTo>
                    <a:pt x="79008" y="221926"/>
                  </a:lnTo>
                  <a:lnTo>
                    <a:pt x="81064" y="220894"/>
                  </a:lnTo>
                  <a:lnTo>
                    <a:pt x="81776" y="218421"/>
                  </a:lnTo>
                  <a:lnTo>
                    <a:pt x="83948" y="216124"/>
                  </a:lnTo>
                  <a:lnTo>
                    <a:pt x="88577" y="211564"/>
                  </a:lnTo>
                  <a:lnTo>
                    <a:pt x="91385" y="210623"/>
                  </a:lnTo>
                  <a:lnTo>
                    <a:pt x="94661" y="208459"/>
                  </a:lnTo>
                  <a:lnTo>
                    <a:pt x="94990" y="207219"/>
                  </a:lnTo>
                  <a:lnTo>
                    <a:pt x="95381" y="205987"/>
                  </a:lnTo>
                  <a:lnTo>
                    <a:pt x="95830" y="204762"/>
                  </a:lnTo>
                  <a:lnTo>
                    <a:pt x="103125" y="205639"/>
                  </a:lnTo>
                  <a:lnTo>
                    <a:pt x="100441" y="212991"/>
                  </a:lnTo>
                  <a:lnTo>
                    <a:pt x="98713" y="219179"/>
                  </a:lnTo>
                  <a:lnTo>
                    <a:pt x="99916" y="219324"/>
                  </a:lnTo>
                  <a:lnTo>
                    <a:pt x="101211" y="220759"/>
                  </a:lnTo>
                  <a:lnTo>
                    <a:pt x="101868" y="220838"/>
                  </a:lnTo>
                  <a:lnTo>
                    <a:pt x="101992" y="223411"/>
                  </a:lnTo>
                  <a:lnTo>
                    <a:pt x="101727" y="223379"/>
                  </a:lnTo>
                  <a:lnTo>
                    <a:pt x="98255" y="226799"/>
                  </a:lnTo>
                  <a:lnTo>
                    <a:pt x="93301" y="227482"/>
                  </a:lnTo>
                  <a:close/>
                </a:path>
                <a:path w="229234" h="236855">
                  <a:moveTo>
                    <a:pt x="38996" y="236300"/>
                  </a:moveTo>
                  <a:lnTo>
                    <a:pt x="33627" y="235655"/>
                  </a:lnTo>
                  <a:lnTo>
                    <a:pt x="30697" y="234023"/>
                  </a:lnTo>
                  <a:lnTo>
                    <a:pt x="27869" y="233683"/>
                  </a:lnTo>
                  <a:lnTo>
                    <a:pt x="24466" y="231994"/>
                  </a:lnTo>
                  <a:lnTo>
                    <a:pt x="23996" y="230659"/>
                  </a:lnTo>
                  <a:lnTo>
                    <a:pt x="23689" y="230622"/>
                  </a:lnTo>
                  <a:lnTo>
                    <a:pt x="22989" y="229259"/>
                  </a:lnTo>
                  <a:lnTo>
                    <a:pt x="63634" y="234147"/>
                  </a:lnTo>
                  <a:lnTo>
                    <a:pt x="58643" y="234826"/>
                  </a:lnTo>
                  <a:lnTo>
                    <a:pt x="54032" y="235551"/>
                  </a:lnTo>
                  <a:lnTo>
                    <a:pt x="44616" y="235697"/>
                  </a:lnTo>
                  <a:lnTo>
                    <a:pt x="38996" y="236300"/>
                  </a:lnTo>
                  <a:close/>
                </a:path>
              </a:pathLst>
            </a:custGeom>
            <a:solidFill>
              <a:srgbClr val="040505"/>
            </a:solidFill>
          </p:spPr>
          <p:txBody>
            <a:bodyPr wrap="square" lIns="0" tIns="0" rIns="0" bIns="0" rtlCol="0"/>
            <a:lstStyle/>
            <a:p>
              <a:endParaRPr>
                <a:latin typeface="+mj-lt"/>
              </a:endParaRPr>
            </a:p>
          </p:txBody>
        </p:sp>
        <p:pic>
          <p:nvPicPr>
            <p:cNvPr id="5" name="object 5">
              <a:extLst>
                <a:ext uri="{FF2B5EF4-FFF2-40B4-BE49-F238E27FC236}">
                  <a16:creationId xmlns:a16="http://schemas.microsoft.com/office/drawing/2014/main" id="{1B28E626-1B1D-0412-146D-7CB011E45422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19133" y="1495748"/>
              <a:ext cx="77810" cy="79499"/>
            </a:xfrm>
            <a:prstGeom prst="rect">
              <a:avLst/>
            </a:prstGeom>
          </p:spPr>
        </p:pic>
        <p:sp>
          <p:nvSpPr>
            <p:cNvPr id="6" name="object 6">
              <a:extLst>
                <a:ext uri="{FF2B5EF4-FFF2-40B4-BE49-F238E27FC236}">
                  <a16:creationId xmlns:a16="http://schemas.microsoft.com/office/drawing/2014/main" id="{771FA857-CAFD-4E08-BA96-6D6C59652B03}"/>
                </a:ext>
              </a:extLst>
            </p:cNvPr>
            <p:cNvSpPr/>
            <p:nvPr/>
          </p:nvSpPr>
          <p:spPr>
            <a:xfrm>
              <a:off x="7199451" y="1268439"/>
              <a:ext cx="8890" cy="8255"/>
            </a:xfrm>
            <a:custGeom>
              <a:avLst/>
              <a:gdLst/>
              <a:ahLst/>
              <a:cxnLst/>
              <a:rect l="l" t="t" r="r" b="b"/>
              <a:pathLst>
                <a:path w="8890" h="8255">
                  <a:moveTo>
                    <a:pt x="6692" y="7656"/>
                  </a:moveTo>
                  <a:lnTo>
                    <a:pt x="3916" y="5619"/>
                  </a:lnTo>
                  <a:lnTo>
                    <a:pt x="3796" y="5437"/>
                  </a:lnTo>
                  <a:lnTo>
                    <a:pt x="0" y="1751"/>
                  </a:lnTo>
                  <a:lnTo>
                    <a:pt x="876" y="681"/>
                  </a:lnTo>
                  <a:lnTo>
                    <a:pt x="2912" y="199"/>
                  </a:lnTo>
                  <a:lnTo>
                    <a:pt x="3976" y="0"/>
                  </a:lnTo>
                  <a:lnTo>
                    <a:pt x="5681" y="338"/>
                  </a:lnTo>
                  <a:lnTo>
                    <a:pt x="6256" y="593"/>
                  </a:lnTo>
                  <a:lnTo>
                    <a:pt x="8393" y="2193"/>
                  </a:lnTo>
                  <a:lnTo>
                    <a:pt x="8497" y="4594"/>
                  </a:lnTo>
                  <a:lnTo>
                    <a:pt x="7613" y="7156"/>
                  </a:lnTo>
                  <a:lnTo>
                    <a:pt x="6692" y="7656"/>
                  </a:lnTo>
                  <a:close/>
                </a:path>
              </a:pathLst>
            </a:custGeom>
            <a:solidFill>
              <a:srgbClr val="040505"/>
            </a:solidFill>
          </p:spPr>
          <p:txBody>
            <a:bodyPr wrap="square" lIns="0" tIns="0" rIns="0" bIns="0" rtlCol="0"/>
            <a:lstStyle/>
            <a:p>
              <a:endParaRPr>
                <a:latin typeface="+mj-lt"/>
              </a:endParaRPr>
            </a:p>
          </p:txBody>
        </p:sp>
      </p:grpSp>
      <p:grpSp>
        <p:nvGrpSpPr>
          <p:cNvPr id="9" name="object 9">
            <a:extLst>
              <a:ext uri="{FF2B5EF4-FFF2-40B4-BE49-F238E27FC236}">
                <a16:creationId xmlns:a16="http://schemas.microsoft.com/office/drawing/2014/main" id="{9236562A-1781-04EA-8614-A1C21BAD067A}"/>
              </a:ext>
            </a:extLst>
          </p:cNvPr>
          <p:cNvGrpSpPr/>
          <p:nvPr/>
        </p:nvGrpSpPr>
        <p:grpSpPr>
          <a:xfrm>
            <a:off x="565651" y="1320876"/>
            <a:ext cx="306567" cy="306402"/>
            <a:chOff x="3145459" y="2638208"/>
            <a:chExt cx="538480" cy="535940"/>
          </a:xfrm>
        </p:grpSpPr>
        <p:pic>
          <p:nvPicPr>
            <p:cNvPr id="11" name="object 11">
              <a:extLst>
                <a:ext uri="{FF2B5EF4-FFF2-40B4-BE49-F238E27FC236}">
                  <a16:creationId xmlns:a16="http://schemas.microsoft.com/office/drawing/2014/main" id="{832D1A84-C73A-9CBA-70A7-3020C3A6EE44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03961" y="2815939"/>
              <a:ext cx="199678" cy="199678"/>
            </a:xfrm>
            <a:prstGeom prst="rect">
              <a:avLst/>
            </a:prstGeom>
          </p:spPr>
        </p:pic>
        <p:sp>
          <p:nvSpPr>
            <p:cNvPr id="12" name="object 12">
              <a:extLst>
                <a:ext uri="{FF2B5EF4-FFF2-40B4-BE49-F238E27FC236}">
                  <a16:creationId xmlns:a16="http://schemas.microsoft.com/office/drawing/2014/main" id="{8F23C3A2-2D63-E0E3-CB04-0B42B887D98B}"/>
                </a:ext>
              </a:extLst>
            </p:cNvPr>
            <p:cNvSpPr/>
            <p:nvPr/>
          </p:nvSpPr>
          <p:spPr>
            <a:xfrm>
              <a:off x="3145459" y="2638208"/>
              <a:ext cx="538480" cy="535940"/>
            </a:xfrm>
            <a:custGeom>
              <a:avLst/>
              <a:gdLst/>
              <a:ahLst/>
              <a:cxnLst/>
              <a:rect l="l" t="t" r="r" b="b"/>
              <a:pathLst>
                <a:path w="538479" h="535939">
                  <a:moveTo>
                    <a:pt x="434162" y="272453"/>
                  </a:moveTo>
                  <a:lnTo>
                    <a:pt x="430022" y="268312"/>
                  </a:lnTo>
                  <a:lnTo>
                    <a:pt x="419785" y="268312"/>
                  </a:lnTo>
                  <a:lnTo>
                    <a:pt x="415645" y="272453"/>
                  </a:lnTo>
                  <a:lnTo>
                    <a:pt x="415645" y="277571"/>
                  </a:lnTo>
                  <a:lnTo>
                    <a:pt x="407606" y="327253"/>
                  </a:lnTo>
                  <a:lnTo>
                    <a:pt x="385254" y="370420"/>
                  </a:lnTo>
                  <a:lnTo>
                    <a:pt x="351180" y="404495"/>
                  </a:lnTo>
                  <a:lnTo>
                    <a:pt x="308000" y="426859"/>
                  </a:lnTo>
                  <a:lnTo>
                    <a:pt x="258330" y="434898"/>
                  </a:lnTo>
                  <a:lnTo>
                    <a:pt x="208661" y="426859"/>
                  </a:lnTo>
                  <a:lnTo>
                    <a:pt x="165493" y="404495"/>
                  </a:lnTo>
                  <a:lnTo>
                    <a:pt x="131419" y="370420"/>
                  </a:lnTo>
                  <a:lnTo>
                    <a:pt x="109054" y="327253"/>
                  </a:lnTo>
                  <a:lnTo>
                    <a:pt x="101028" y="277571"/>
                  </a:lnTo>
                  <a:lnTo>
                    <a:pt x="109054" y="227901"/>
                  </a:lnTo>
                  <a:lnTo>
                    <a:pt x="131419" y="184721"/>
                  </a:lnTo>
                  <a:lnTo>
                    <a:pt x="165493" y="150647"/>
                  </a:lnTo>
                  <a:lnTo>
                    <a:pt x="208661" y="128295"/>
                  </a:lnTo>
                  <a:lnTo>
                    <a:pt x="258330" y="120256"/>
                  </a:lnTo>
                  <a:lnTo>
                    <a:pt x="263448" y="120256"/>
                  </a:lnTo>
                  <a:lnTo>
                    <a:pt x="267589" y="116116"/>
                  </a:lnTo>
                  <a:lnTo>
                    <a:pt x="267589" y="105879"/>
                  </a:lnTo>
                  <a:lnTo>
                    <a:pt x="263448" y="101739"/>
                  </a:lnTo>
                  <a:lnTo>
                    <a:pt x="258330" y="101739"/>
                  </a:lnTo>
                  <a:lnTo>
                    <a:pt x="211645" y="108038"/>
                  </a:lnTo>
                  <a:lnTo>
                    <a:pt x="169659" y="125780"/>
                  </a:lnTo>
                  <a:lnTo>
                    <a:pt x="134073" y="153301"/>
                  </a:lnTo>
                  <a:lnTo>
                    <a:pt x="106553" y="188899"/>
                  </a:lnTo>
                  <a:lnTo>
                    <a:pt x="88798" y="230886"/>
                  </a:lnTo>
                  <a:lnTo>
                    <a:pt x="82511" y="277571"/>
                  </a:lnTo>
                  <a:lnTo>
                    <a:pt x="88798" y="324269"/>
                  </a:lnTo>
                  <a:lnTo>
                    <a:pt x="106553" y="366255"/>
                  </a:lnTo>
                  <a:lnTo>
                    <a:pt x="134073" y="401853"/>
                  </a:lnTo>
                  <a:lnTo>
                    <a:pt x="169659" y="429374"/>
                  </a:lnTo>
                  <a:lnTo>
                    <a:pt x="211645" y="447116"/>
                  </a:lnTo>
                  <a:lnTo>
                    <a:pt x="258330" y="453415"/>
                  </a:lnTo>
                  <a:lnTo>
                    <a:pt x="305015" y="447116"/>
                  </a:lnTo>
                  <a:lnTo>
                    <a:pt x="347002" y="429374"/>
                  </a:lnTo>
                  <a:lnTo>
                    <a:pt x="382600" y="401853"/>
                  </a:lnTo>
                  <a:lnTo>
                    <a:pt x="410121" y="366255"/>
                  </a:lnTo>
                  <a:lnTo>
                    <a:pt x="427875" y="324269"/>
                  </a:lnTo>
                  <a:lnTo>
                    <a:pt x="434162" y="277571"/>
                  </a:lnTo>
                  <a:lnTo>
                    <a:pt x="434162" y="272453"/>
                  </a:lnTo>
                  <a:close/>
                </a:path>
                <a:path w="538479" h="535939">
                  <a:moveTo>
                    <a:pt x="516661" y="272453"/>
                  </a:moveTo>
                  <a:lnTo>
                    <a:pt x="512521" y="268312"/>
                  </a:lnTo>
                  <a:lnTo>
                    <a:pt x="507403" y="268312"/>
                  </a:lnTo>
                  <a:lnTo>
                    <a:pt x="502285" y="268312"/>
                  </a:lnTo>
                  <a:lnTo>
                    <a:pt x="498144" y="272453"/>
                  </a:lnTo>
                  <a:lnTo>
                    <a:pt x="498144" y="277571"/>
                  </a:lnTo>
                  <a:lnTo>
                    <a:pt x="493255" y="325843"/>
                  </a:lnTo>
                  <a:lnTo>
                    <a:pt x="479259" y="370827"/>
                  </a:lnTo>
                  <a:lnTo>
                    <a:pt x="457123" y="411556"/>
                  </a:lnTo>
                  <a:lnTo>
                    <a:pt x="427824" y="447065"/>
                  </a:lnTo>
                  <a:lnTo>
                    <a:pt x="392315" y="476377"/>
                  </a:lnTo>
                  <a:lnTo>
                    <a:pt x="351586" y="498513"/>
                  </a:lnTo>
                  <a:lnTo>
                    <a:pt x="306603" y="512495"/>
                  </a:lnTo>
                  <a:lnTo>
                    <a:pt x="258330" y="517385"/>
                  </a:lnTo>
                  <a:lnTo>
                    <a:pt x="210070" y="512495"/>
                  </a:lnTo>
                  <a:lnTo>
                    <a:pt x="165087" y="498513"/>
                  </a:lnTo>
                  <a:lnTo>
                    <a:pt x="124358" y="476377"/>
                  </a:lnTo>
                  <a:lnTo>
                    <a:pt x="88849" y="447065"/>
                  </a:lnTo>
                  <a:lnTo>
                    <a:pt x="59537" y="411556"/>
                  </a:lnTo>
                  <a:lnTo>
                    <a:pt x="37401" y="370827"/>
                  </a:lnTo>
                  <a:lnTo>
                    <a:pt x="23406" y="325843"/>
                  </a:lnTo>
                  <a:lnTo>
                    <a:pt x="18529" y="277571"/>
                  </a:lnTo>
                  <a:lnTo>
                    <a:pt x="23406" y="229311"/>
                  </a:lnTo>
                  <a:lnTo>
                    <a:pt x="37401" y="184315"/>
                  </a:lnTo>
                  <a:lnTo>
                    <a:pt x="59537" y="143586"/>
                  </a:lnTo>
                  <a:lnTo>
                    <a:pt x="88849" y="108077"/>
                  </a:lnTo>
                  <a:lnTo>
                    <a:pt x="124358" y="78778"/>
                  </a:lnTo>
                  <a:lnTo>
                    <a:pt x="165087" y="56642"/>
                  </a:lnTo>
                  <a:lnTo>
                    <a:pt x="210070" y="42646"/>
                  </a:lnTo>
                  <a:lnTo>
                    <a:pt x="258330" y="37757"/>
                  </a:lnTo>
                  <a:lnTo>
                    <a:pt x="263448" y="37757"/>
                  </a:lnTo>
                  <a:lnTo>
                    <a:pt x="267589" y="33616"/>
                  </a:lnTo>
                  <a:lnTo>
                    <a:pt x="267589" y="23380"/>
                  </a:lnTo>
                  <a:lnTo>
                    <a:pt x="263448" y="19240"/>
                  </a:lnTo>
                  <a:lnTo>
                    <a:pt x="258330" y="19240"/>
                  </a:lnTo>
                  <a:lnTo>
                    <a:pt x="211963" y="23418"/>
                  </a:lnTo>
                  <a:lnTo>
                    <a:pt x="168287" y="35433"/>
                  </a:lnTo>
                  <a:lnTo>
                    <a:pt x="128054" y="54571"/>
                  </a:lnTo>
                  <a:lnTo>
                    <a:pt x="91986" y="80073"/>
                  </a:lnTo>
                  <a:lnTo>
                    <a:pt x="60833" y="111226"/>
                  </a:lnTo>
                  <a:lnTo>
                    <a:pt x="35318" y="147294"/>
                  </a:lnTo>
                  <a:lnTo>
                    <a:pt x="16192" y="187528"/>
                  </a:lnTo>
                  <a:lnTo>
                    <a:pt x="4178" y="231203"/>
                  </a:lnTo>
                  <a:lnTo>
                    <a:pt x="0" y="277571"/>
                  </a:lnTo>
                  <a:lnTo>
                    <a:pt x="4178" y="323951"/>
                  </a:lnTo>
                  <a:lnTo>
                    <a:pt x="16192" y="367626"/>
                  </a:lnTo>
                  <a:lnTo>
                    <a:pt x="35318" y="407860"/>
                  </a:lnTo>
                  <a:lnTo>
                    <a:pt x="60833" y="443915"/>
                  </a:lnTo>
                  <a:lnTo>
                    <a:pt x="91986" y="475068"/>
                  </a:lnTo>
                  <a:lnTo>
                    <a:pt x="128054" y="500583"/>
                  </a:lnTo>
                  <a:lnTo>
                    <a:pt x="168287" y="519709"/>
                  </a:lnTo>
                  <a:lnTo>
                    <a:pt x="211963" y="531736"/>
                  </a:lnTo>
                  <a:lnTo>
                    <a:pt x="258330" y="535901"/>
                  </a:lnTo>
                  <a:lnTo>
                    <a:pt x="304711" y="531736"/>
                  </a:lnTo>
                  <a:lnTo>
                    <a:pt x="348386" y="519709"/>
                  </a:lnTo>
                  <a:lnTo>
                    <a:pt x="388620" y="500583"/>
                  </a:lnTo>
                  <a:lnTo>
                    <a:pt x="424675" y="475068"/>
                  </a:lnTo>
                  <a:lnTo>
                    <a:pt x="455828" y="443915"/>
                  </a:lnTo>
                  <a:lnTo>
                    <a:pt x="481342" y="407860"/>
                  </a:lnTo>
                  <a:lnTo>
                    <a:pt x="500468" y="367626"/>
                  </a:lnTo>
                  <a:lnTo>
                    <a:pt x="512483" y="323951"/>
                  </a:lnTo>
                  <a:lnTo>
                    <a:pt x="516661" y="277571"/>
                  </a:lnTo>
                  <a:lnTo>
                    <a:pt x="516661" y="272453"/>
                  </a:lnTo>
                  <a:close/>
                </a:path>
                <a:path w="538479" h="535939">
                  <a:moveTo>
                    <a:pt x="537984" y="93472"/>
                  </a:moveTo>
                  <a:lnTo>
                    <a:pt x="536155" y="87020"/>
                  </a:lnTo>
                  <a:lnTo>
                    <a:pt x="533565" y="84531"/>
                  </a:lnTo>
                  <a:lnTo>
                    <a:pt x="509917" y="78892"/>
                  </a:lnTo>
                  <a:lnTo>
                    <a:pt x="509917" y="97917"/>
                  </a:lnTo>
                  <a:lnTo>
                    <a:pt x="452691" y="155130"/>
                  </a:lnTo>
                  <a:lnTo>
                    <a:pt x="406374" y="144056"/>
                  </a:lnTo>
                  <a:lnTo>
                    <a:pt x="419989" y="130581"/>
                  </a:lnTo>
                  <a:lnTo>
                    <a:pt x="464058" y="86956"/>
                  </a:lnTo>
                  <a:lnTo>
                    <a:pt x="509917" y="97917"/>
                  </a:lnTo>
                  <a:lnTo>
                    <a:pt x="509917" y="78892"/>
                  </a:lnTo>
                  <a:lnTo>
                    <a:pt x="468884" y="69075"/>
                  </a:lnTo>
                  <a:lnTo>
                    <a:pt x="459092" y="28067"/>
                  </a:lnTo>
                  <a:lnTo>
                    <a:pt x="453440" y="4394"/>
                  </a:lnTo>
                  <a:lnTo>
                    <a:pt x="450989" y="1854"/>
                  </a:lnTo>
                  <a:lnTo>
                    <a:pt x="450989" y="73850"/>
                  </a:lnTo>
                  <a:lnTo>
                    <a:pt x="393674" y="130581"/>
                  </a:lnTo>
                  <a:lnTo>
                    <a:pt x="382841" y="85280"/>
                  </a:lnTo>
                  <a:lnTo>
                    <a:pt x="440055" y="28067"/>
                  </a:lnTo>
                  <a:lnTo>
                    <a:pt x="450989" y="73850"/>
                  </a:lnTo>
                  <a:lnTo>
                    <a:pt x="450989" y="1854"/>
                  </a:lnTo>
                  <a:lnTo>
                    <a:pt x="444500" y="0"/>
                  </a:lnTo>
                  <a:lnTo>
                    <a:pt x="441032" y="876"/>
                  </a:lnTo>
                  <a:lnTo>
                    <a:pt x="363804" y="78130"/>
                  </a:lnTo>
                  <a:lnTo>
                    <a:pt x="362877" y="81419"/>
                  </a:lnTo>
                  <a:lnTo>
                    <a:pt x="378269" y="145821"/>
                  </a:lnTo>
                  <a:lnTo>
                    <a:pt x="248196" y="274586"/>
                  </a:lnTo>
                  <a:lnTo>
                    <a:pt x="248158" y="280454"/>
                  </a:lnTo>
                  <a:lnTo>
                    <a:pt x="253568" y="285927"/>
                  </a:lnTo>
                  <a:lnTo>
                    <a:pt x="255955" y="286829"/>
                  </a:lnTo>
                  <a:lnTo>
                    <a:pt x="260692" y="286829"/>
                  </a:lnTo>
                  <a:lnTo>
                    <a:pt x="263042" y="285940"/>
                  </a:lnTo>
                  <a:lnTo>
                    <a:pt x="390880" y="159397"/>
                  </a:lnTo>
                  <a:lnTo>
                    <a:pt x="454126" y="174523"/>
                  </a:lnTo>
                  <a:lnTo>
                    <a:pt x="454850" y="174599"/>
                  </a:lnTo>
                  <a:lnTo>
                    <a:pt x="458000" y="174599"/>
                  </a:lnTo>
                  <a:lnTo>
                    <a:pt x="460362" y="173647"/>
                  </a:lnTo>
                  <a:lnTo>
                    <a:pt x="474611" y="159397"/>
                  </a:lnTo>
                  <a:lnTo>
                    <a:pt x="478878" y="155130"/>
                  </a:lnTo>
                  <a:lnTo>
                    <a:pt x="537083" y="96939"/>
                  </a:lnTo>
                  <a:lnTo>
                    <a:pt x="537984" y="93472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endParaRPr>
                <a:latin typeface="+mj-lt"/>
              </a:endParaRPr>
            </a:p>
          </p:txBody>
        </p:sp>
      </p:grpSp>
      <p:sp>
        <p:nvSpPr>
          <p:cNvPr id="28" name="object 28">
            <a:extLst>
              <a:ext uri="{FF2B5EF4-FFF2-40B4-BE49-F238E27FC236}">
                <a16:creationId xmlns:a16="http://schemas.microsoft.com/office/drawing/2014/main" id="{58F241B3-6195-711E-E24F-2661863A0752}"/>
              </a:ext>
            </a:extLst>
          </p:cNvPr>
          <p:cNvSpPr/>
          <p:nvPr/>
        </p:nvSpPr>
        <p:spPr>
          <a:xfrm>
            <a:off x="4006851" y="6392806"/>
            <a:ext cx="2888842" cy="3640299"/>
          </a:xfrm>
          <a:custGeom>
            <a:avLst/>
            <a:gdLst/>
            <a:ahLst/>
            <a:cxnLst/>
            <a:rect l="l" t="t" r="r" b="b"/>
            <a:pathLst>
              <a:path w="2493645" h="3244215">
                <a:moveTo>
                  <a:pt x="0" y="0"/>
                </a:moveTo>
                <a:lnTo>
                  <a:pt x="2493615" y="0"/>
                </a:lnTo>
                <a:lnTo>
                  <a:pt x="2493615" y="3244148"/>
                </a:lnTo>
                <a:lnTo>
                  <a:pt x="0" y="3244148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32" name="object 32">
            <a:extLst>
              <a:ext uri="{FF2B5EF4-FFF2-40B4-BE49-F238E27FC236}">
                <a16:creationId xmlns:a16="http://schemas.microsoft.com/office/drawing/2014/main" id="{D595BE63-EAA1-160C-9F1D-2B5FD38FB81E}"/>
              </a:ext>
            </a:extLst>
          </p:cNvPr>
          <p:cNvSpPr/>
          <p:nvPr/>
        </p:nvSpPr>
        <p:spPr>
          <a:xfrm>
            <a:off x="6318790" y="5458002"/>
            <a:ext cx="306401" cy="318269"/>
          </a:xfrm>
          <a:custGeom>
            <a:avLst/>
            <a:gdLst/>
            <a:ahLst/>
            <a:cxnLst/>
            <a:rect l="l" t="t" r="r" b="b"/>
            <a:pathLst>
              <a:path w="409575" h="409575">
                <a:moveTo>
                  <a:pt x="244410" y="409575"/>
                </a:moveTo>
                <a:lnTo>
                  <a:pt x="169479" y="409575"/>
                </a:lnTo>
                <a:lnTo>
                  <a:pt x="159496" y="408425"/>
                </a:lnTo>
                <a:lnTo>
                  <a:pt x="115938" y="392855"/>
                </a:lnTo>
                <a:lnTo>
                  <a:pt x="77514" y="368425"/>
                </a:lnTo>
                <a:lnTo>
                  <a:pt x="45465" y="336376"/>
                </a:lnTo>
                <a:lnTo>
                  <a:pt x="21035" y="297951"/>
                </a:lnTo>
                <a:lnTo>
                  <a:pt x="5465" y="254393"/>
                </a:lnTo>
                <a:lnTo>
                  <a:pt x="0" y="206942"/>
                </a:lnTo>
                <a:lnTo>
                  <a:pt x="5465" y="159497"/>
                </a:lnTo>
                <a:lnTo>
                  <a:pt x="21035" y="115939"/>
                </a:lnTo>
                <a:lnTo>
                  <a:pt x="45465" y="77514"/>
                </a:lnTo>
                <a:lnTo>
                  <a:pt x="77514" y="45465"/>
                </a:lnTo>
                <a:lnTo>
                  <a:pt x="115938" y="21035"/>
                </a:lnTo>
                <a:lnTo>
                  <a:pt x="159496" y="5465"/>
                </a:lnTo>
                <a:lnTo>
                  <a:pt x="206945" y="0"/>
                </a:lnTo>
                <a:lnTo>
                  <a:pt x="254393" y="5465"/>
                </a:lnTo>
                <a:lnTo>
                  <a:pt x="297951" y="21035"/>
                </a:lnTo>
                <a:lnTo>
                  <a:pt x="319114" y="34490"/>
                </a:lnTo>
                <a:lnTo>
                  <a:pt x="206945" y="34490"/>
                </a:lnTo>
                <a:lnTo>
                  <a:pt x="161098" y="40650"/>
                </a:lnTo>
                <a:lnTo>
                  <a:pt x="119902" y="58035"/>
                </a:lnTo>
                <a:lnTo>
                  <a:pt x="85000" y="85000"/>
                </a:lnTo>
                <a:lnTo>
                  <a:pt x="58035" y="119903"/>
                </a:lnTo>
                <a:lnTo>
                  <a:pt x="40650" y="161099"/>
                </a:lnTo>
                <a:lnTo>
                  <a:pt x="34490" y="206945"/>
                </a:lnTo>
                <a:lnTo>
                  <a:pt x="40650" y="252791"/>
                </a:lnTo>
                <a:lnTo>
                  <a:pt x="58035" y="293987"/>
                </a:lnTo>
                <a:lnTo>
                  <a:pt x="85000" y="328890"/>
                </a:lnTo>
                <a:lnTo>
                  <a:pt x="119902" y="355855"/>
                </a:lnTo>
                <a:lnTo>
                  <a:pt x="161098" y="373240"/>
                </a:lnTo>
                <a:lnTo>
                  <a:pt x="206945" y="379400"/>
                </a:lnTo>
                <a:lnTo>
                  <a:pt x="319114" y="379400"/>
                </a:lnTo>
                <a:lnTo>
                  <a:pt x="297951" y="392855"/>
                </a:lnTo>
                <a:lnTo>
                  <a:pt x="254393" y="408425"/>
                </a:lnTo>
                <a:lnTo>
                  <a:pt x="244410" y="409575"/>
                </a:lnTo>
                <a:close/>
              </a:path>
              <a:path w="409575" h="409575">
                <a:moveTo>
                  <a:pt x="319114" y="379400"/>
                </a:moveTo>
                <a:lnTo>
                  <a:pt x="206945" y="379400"/>
                </a:lnTo>
                <a:lnTo>
                  <a:pt x="252791" y="373239"/>
                </a:lnTo>
                <a:lnTo>
                  <a:pt x="293987" y="355855"/>
                </a:lnTo>
                <a:lnTo>
                  <a:pt x="328889" y="328890"/>
                </a:lnTo>
                <a:lnTo>
                  <a:pt x="355855" y="293987"/>
                </a:lnTo>
                <a:lnTo>
                  <a:pt x="373239" y="252791"/>
                </a:lnTo>
                <a:lnTo>
                  <a:pt x="379399" y="206942"/>
                </a:lnTo>
                <a:lnTo>
                  <a:pt x="373239" y="161099"/>
                </a:lnTo>
                <a:lnTo>
                  <a:pt x="355855" y="119903"/>
                </a:lnTo>
                <a:lnTo>
                  <a:pt x="328889" y="85000"/>
                </a:lnTo>
                <a:lnTo>
                  <a:pt x="293987" y="58035"/>
                </a:lnTo>
                <a:lnTo>
                  <a:pt x="252791" y="40650"/>
                </a:lnTo>
                <a:lnTo>
                  <a:pt x="206945" y="34490"/>
                </a:lnTo>
                <a:lnTo>
                  <a:pt x="319114" y="34490"/>
                </a:lnTo>
                <a:lnTo>
                  <a:pt x="368424" y="77514"/>
                </a:lnTo>
                <a:lnTo>
                  <a:pt x="392855" y="115939"/>
                </a:lnTo>
                <a:lnTo>
                  <a:pt x="408424" y="159497"/>
                </a:lnTo>
                <a:lnTo>
                  <a:pt x="409575" y="169482"/>
                </a:lnTo>
                <a:lnTo>
                  <a:pt x="409575" y="244408"/>
                </a:lnTo>
                <a:lnTo>
                  <a:pt x="408424" y="254393"/>
                </a:lnTo>
                <a:lnTo>
                  <a:pt x="392855" y="297951"/>
                </a:lnTo>
                <a:lnTo>
                  <a:pt x="368424" y="336376"/>
                </a:lnTo>
                <a:lnTo>
                  <a:pt x="336375" y="368425"/>
                </a:lnTo>
                <a:lnTo>
                  <a:pt x="319114" y="379400"/>
                </a:lnTo>
                <a:close/>
              </a:path>
              <a:path w="409575" h="409575">
                <a:moveTo>
                  <a:pt x="177593" y="174575"/>
                </a:moveTo>
                <a:lnTo>
                  <a:pt x="144585" y="174575"/>
                </a:lnTo>
                <a:lnTo>
                  <a:pt x="144609" y="173868"/>
                </a:lnTo>
                <a:lnTo>
                  <a:pt x="149102" y="151476"/>
                </a:lnTo>
                <a:lnTo>
                  <a:pt x="161798" y="134012"/>
                </a:lnTo>
                <a:lnTo>
                  <a:pt x="181391" y="122714"/>
                </a:lnTo>
                <a:lnTo>
                  <a:pt x="206600" y="118700"/>
                </a:lnTo>
                <a:lnTo>
                  <a:pt x="230985" y="122344"/>
                </a:lnTo>
                <a:lnTo>
                  <a:pt x="250028" y="132555"/>
                </a:lnTo>
                <a:lnTo>
                  <a:pt x="261706" y="147345"/>
                </a:lnTo>
                <a:lnTo>
                  <a:pt x="205410" y="147345"/>
                </a:lnTo>
                <a:lnTo>
                  <a:pt x="194101" y="149285"/>
                </a:lnTo>
                <a:lnTo>
                  <a:pt x="185312" y="154728"/>
                </a:lnTo>
                <a:lnTo>
                  <a:pt x="179618" y="163111"/>
                </a:lnTo>
                <a:lnTo>
                  <a:pt x="177593" y="173868"/>
                </a:lnTo>
                <a:lnTo>
                  <a:pt x="177593" y="174575"/>
                </a:lnTo>
                <a:close/>
              </a:path>
              <a:path w="409575" h="409575">
                <a:moveTo>
                  <a:pt x="269304" y="293172"/>
                </a:moveTo>
                <a:lnTo>
                  <a:pt x="146586" y="293172"/>
                </a:lnTo>
                <a:lnTo>
                  <a:pt x="146586" y="268304"/>
                </a:lnTo>
                <a:lnTo>
                  <a:pt x="202116" y="213964"/>
                </a:lnTo>
                <a:lnTo>
                  <a:pt x="216892" y="198912"/>
                </a:lnTo>
                <a:lnTo>
                  <a:pt x="226061" y="187731"/>
                </a:lnTo>
                <a:lnTo>
                  <a:pt x="230742" y="178850"/>
                </a:lnTo>
                <a:lnTo>
                  <a:pt x="232054" y="170695"/>
                </a:lnTo>
                <a:lnTo>
                  <a:pt x="230078" y="161277"/>
                </a:lnTo>
                <a:lnTo>
                  <a:pt x="224565" y="153891"/>
                </a:lnTo>
                <a:lnTo>
                  <a:pt x="216135" y="149070"/>
                </a:lnTo>
                <a:lnTo>
                  <a:pt x="205410" y="147345"/>
                </a:lnTo>
                <a:lnTo>
                  <a:pt x="261706" y="147345"/>
                </a:lnTo>
                <a:lnTo>
                  <a:pt x="262417" y="148245"/>
                </a:lnTo>
                <a:lnTo>
                  <a:pt x="266838" y="168332"/>
                </a:lnTo>
                <a:lnTo>
                  <a:pt x="264812" y="181950"/>
                </a:lnTo>
                <a:lnTo>
                  <a:pt x="258144" y="195947"/>
                </a:lnTo>
                <a:lnTo>
                  <a:pt x="245950" y="211670"/>
                </a:lnTo>
                <a:lnTo>
                  <a:pt x="227346" y="230468"/>
                </a:lnTo>
                <a:lnTo>
                  <a:pt x="194804" y="261475"/>
                </a:lnTo>
                <a:lnTo>
                  <a:pt x="194804" y="263596"/>
                </a:lnTo>
                <a:lnTo>
                  <a:pt x="269304" y="263596"/>
                </a:lnTo>
                <a:lnTo>
                  <a:pt x="269304" y="293172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 dirty="0">
              <a:latin typeface="+mj-lt"/>
            </a:endParaRPr>
          </a:p>
        </p:txBody>
      </p:sp>
      <p:sp>
        <p:nvSpPr>
          <p:cNvPr id="33" name="object 33">
            <a:extLst>
              <a:ext uri="{FF2B5EF4-FFF2-40B4-BE49-F238E27FC236}">
                <a16:creationId xmlns:a16="http://schemas.microsoft.com/office/drawing/2014/main" id="{82135F97-E9DE-E926-6EC8-D86D9D8B0EBE}"/>
              </a:ext>
            </a:extLst>
          </p:cNvPr>
          <p:cNvSpPr/>
          <p:nvPr/>
        </p:nvSpPr>
        <p:spPr>
          <a:xfrm>
            <a:off x="3028486" y="9570774"/>
            <a:ext cx="337319" cy="318269"/>
          </a:xfrm>
          <a:custGeom>
            <a:avLst/>
            <a:gdLst/>
            <a:ahLst/>
            <a:cxnLst/>
            <a:rect l="l" t="t" r="r" b="b"/>
            <a:pathLst>
              <a:path w="409575" h="409575">
                <a:moveTo>
                  <a:pt x="244410" y="409575"/>
                </a:moveTo>
                <a:lnTo>
                  <a:pt x="169479" y="409575"/>
                </a:lnTo>
                <a:lnTo>
                  <a:pt x="159496" y="408425"/>
                </a:lnTo>
                <a:lnTo>
                  <a:pt x="115938" y="392855"/>
                </a:lnTo>
                <a:lnTo>
                  <a:pt x="77514" y="368425"/>
                </a:lnTo>
                <a:lnTo>
                  <a:pt x="45465" y="336376"/>
                </a:lnTo>
                <a:lnTo>
                  <a:pt x="21035" y="297951"/>
                </a:lnTo>
                <a:lnTo>
                  <a:pt x="5465" y="254393"/>
                </a:lnTo>
                <a:lnTo>
                  <a:pt x="0" y="206942"/>
                </a:lnTo>
                <a:lnTo>
                  <a:pt x="5465" y="159497"/>
                </a:lnTo>
                <a:lnTo>
                  <a:pt x="21035" y="115939"/>
                </a:lnTo>
                <a:lnTo>
                  <a:pt x="45465" y="77514"/>
                </a:lnTo>
                <a:lnTo>
                  <a:pt x="77514" y="45465"/>
                </a:lnTo>
                <a:lnTo>
                  <a:pt x="115938" y="21035"/>
                </a:lnTo>
                <a:lnTo>
                  <a:pt x="159496" y="5465"/>
                </a:lnTo>
                <a:lnTo>
                  <a:pt x="206945" y="0"/>
                </a:lnTo>
                <a:lnTo>
                  <a:pt x="254393" y="5465"/>
                </a:lnTo>
                <a:lnTo>
                  <a:pt x="297951" y="21035"/>
                </a:lnTo>
                <a:lnTo>
                  <a:pt x="319114" y="34490"/>
                </a:lnTo>
                <a:lnTo>
                  <a:pt x="206945" y="34490"/>
                </a:lnTo>
                <a:lnTo>
                  <a:pt x="161098" y="40650"/>
                </a:lnTo>
                <a:lnTo>
                  <a:pt x="119902" y="58035"/>
                </a:lnTo>
                <a:lnTo>
                  <a:pt x="85000" y="85000"/>
                </a:lnTo>
                <a:lnTo>
                  <a:pt x="58035" y="119903"/>
                </a:lnTo>
                <a:lnTo>
                  <a:pt x="40650" y="161099"/>
                </a:lnTo>
                <a:lnTo>
                  <a:pt x="34490" y="206945"/>
                </a:lnTo>
                <a:lnTo>
                  <a:pt x="40650" y="252791"/>
                </a:lnTo>
                <a:lnTo>
                  <a:pt x="58035" y="293987"/>
                </a:lnTo>
                <a:lnTo>
                  <a:pt x="85000" y="328890"/>
                </a:lnTo>
                <a:lnTo>
                  <a:pt x="119902" y="355855"/>
                </a:lnTo>
                <a:lnTo>
                  <a:pt x="161098" y="373240"/>
                </a:lnTo>
                <a:lnTo>
                  <a:pt x="206945" y="379400"/>
                </a:lnTo>
                <a:lnTo>
                  <a:pt x="319114" y="379400"/>
                </a:lnTo>
                <a:lnTo>
                  <a:pt x="297951" y="392855"/>
                </a:lnTo>
                <a:lnTo>
                  <a:pt x="254393" y="408425"/>
                </a:lnTo>
                <a:lnTo>
                  <a:pt x="244410" y="409575"/>
                </a:lnTo>
                <a:close/>
              </a:path>
              <a:path w="409575" h="409575">
                <a:moveTo>
                  <a:pt x="319114" y="379400"/>
                </a:moveTo>
                <a:lnTo>
                  <a:pt x="206945" y="379400"/>
                </a:lnTo>
                <a:lnTo>
                  <a:pt x="252791" y="373239"/>
                </a:lnTo>
                <a:lnTo>
                  <a:pt x="293987" y="355855"/>
                </a:lnTo>
                <a:lnTo>
                  <a:pt x="328889" y="328890"/>
                </a:lnTo>
                <a:lnTo>
                  <a:pt x="355855" y="293987"/>
                </a:lnTo>
                <a:lnTo>
                  <a:pt x="373239" y="252791"/>
                </a:lnTo>
                <a:lnTo>
                  <a:pt x="379399" y="206942"/>
                </a:lnTo>
                <a:lnTo>
                  <a:pt x="373239" y="161099"/>
                </a:lnTo>
                <a:lnTo>
                  <a:pt x="355855" y="119903"/>
                </a:lnTo>
                <a:lnTo>
                  <a:pt x="328889" y="85000"/>
                </a:lnTo>
                <a:lnTo>
                  <a:pt x="293987" y="58035"/>
                </a:lnTo>
                <a:lnTo>
                  <a:pt x="252791" y="40650"/>
                </a:lnTo>
                <a:lnTo>
                  <a:pt x="206945" y="34490"/>
                </a:lnTo>
                <a:lnTo>
                  <a:pt x="319114" y="34490"/>
                </a:lnTo>
                <a:lnTo>
                  <a:pt x="368424" y="77514"/>
                </a:lnTo>
                <a:lnTo>
                  <a:pt x="392855" y="115939"/>
                </a:lnTo>
                <a:lnTo>
                  <a:pt x="408424" y="159497"/>
                </a:lnTo>
                <a:lnTo>
                  <a:pt x="409575" y="169482"/>
                </a:lnTo>
                <a:lnTo>
                  <a:pt x="409512" y="244954"/>
                </a:lnTo>
                <a:lnTo>
                  <a:pt x="408424" y="254393"/>
                </a:lnTo>
                <a:lnTo>
                  <a:pt x="392855" y="297951"/>
                </a:lnTo>
                <a:lnTo>
                  <a:pt x="368424" y="336376"/>
                </a:lnTo>
                <a:lnTo>
                  <a:pt x="336375" y="368425"/>
                </a:lnTo>
                <a:lnTo>
                  <a:pt x="319114" y="379400"/>
                </a:lnTo>
                <a:close/>
              </a:path>
              <a:path w="409575" h="409575">
                <a:moveTo>
                  <a:pt x="177006" y="169971"/>
                </a:moveTo>
                <a:lnTo>
                  <a:pt x="144119" y="169971"/>
                </a:lnTo>
                <a:lnTo>
                  <a:pt x="149118" y="148198"/>
                </a:lnTo>
                <a:lnTo>
                  <a:pt x="161755" y="131673"/>
                </a:lnTo>
                <a:lnTo>
                  <a:pt x="181134" y="121182"/>
                </a:lnTo>
                <a:lnTo>
                  <a:pt x="206358" y="117510"/>
                </a:lnTo>
                <a:lnTo>
                  <a:pt x="230451" y="120911"/>
                </a:lnTo>
                <a:lnTo>
                  <a:pt x="249440" y="130401"/>
                </a:lnTo>
                <a:lnTo>
                  <a:pt x="261887" y="144909"/>
                </a:lnTo>
                <a:lnTo>
                  <a:pt x="262130" y="145913"/>
                </a:lnTo>
                <a:lnTo>
                  <a:pt x="205410" y="145913"/>
                </a:lnTo>
                <a:lnTo>
                  <a:pt x="194140" y="147599"/>
                </a:lnTo>
                <a:lnTo>
                  <a:pt x="185368" y="152413"/>
                </a:lnTo>
                <a:lnTo>
                  <a:pt x="179517" y="159991"/>
                </a:lnTo>
                <a:lnTo>
                  <a:pt x="177006" y="169971"/>
                </a:lnTo>
                <a:close/>
              </a:path>
              <a:path w="409575" h="409575">
                <a:moveTo>
                  <a:pt x="266949" y="266769"/>
                </a:moveTo>
                <a:lnTo>
                  <a:pt x="206479" y="266769"/>
                </a:lnTo>
                <a:lnTo>
                  <a:pt x="218703" y="264977"/>
                </a:lnTo>
                <a:lnTo>
                  <a:pt x="228243" y="259947"/>
                </a:lnTo>
                <a:lnTo>
                  <a:pt x="234446" y="252197"/>
                </a:lnTo>
                <a:lnTo>
                  <a:pt x="236659" y="242246"/>
                </a:lnTo>
                <a:lnTo>
                  <a:pt x="234536" y="232223"/>
                </a:lnTo>
                <a:lnTo>
                  <a:pt x="228435" y="224650"/>
                </a:lnTo>
                <a:lnTo>
                  <a:pt x="218754" y="219860"/>
                </a:lnTo>
                <a:lnTo>
                  <a:pt x="205893" y="218189"/>
                </a:lnTo>
                <a:lnTo>
                  <a:pt x="184784" y="218189"/>
                </a:lnTo>
                <a:lnTo>
                  <a:pt x="184784" y="191665"/>
                </a:lnTo>
                <a:lnTo>
                  <a:pt x="205530" y="191665"/>
                </a:lnTo>
                <a:lnTo>
                  <a:pt x="216583" y="189974"/>
                </a:lnTo>
                <a:lnTo>
                  <a:pt x="225145" y="185209"/>
                </a:lnTo>
                <a:lnTo>
                  <a:pt x="230677" y="177835"/>
                </a:lnTo>
                <a:lnTo>
                  <a:pt x="232640" y="168315"/>
                </a:lnTo>
                <a:lnTo>
                  <a:pt x="230723" y="159045"/>
                </a:lnTo>
                <a:lnTo>
                  <a:pt x="225259" y="151986"/>
                </a:lnTo>
                <a:lnTo>
                  <a:pt x="216678" y="147490"/>
                </a:lnTo>
                <a:lnTo>
                  <a:pt x="205410" y="145913"/>
                </a:lnTo>
                <a:lnTo>
                  <a:pt x="262130" y="145913"/>
                </a:lnTo>
                <a:lnTo>
                  <a:pt x="266355" y="163366"/>
                </a:lnTo>
                <a:lnTo>
                  <a:pt x="264124" y="177205"/>
                </a:lnTo>
                <a:lnTo>
                  <a:pt x="257793" y="188742"/>
                </a:lnTo>
                <a:lnTo>
                  <a:pt x="247905" y="197318"/>
                </a:lnTo>
                <a:lnTo>
                  <a:pt x="235003" y="202271"/>
                </a:lnTo>
                <a:lnTo>
                  <a:pt x="235003" y="204393"/>
                </a:lnTo>
                <a:lnTo>
                  <a:pt x="250785" y="208671"/>
                </a:lnTo>
                <a:lnTo>
                  <a:pt x="262738" y="217243"/>
                </a:lnTo>
                <a:lnTo>
                  <a:pt x="270313" y="229529"/>
                </a:lnTo>
                <a:lnTo>
                  <a:pt x="272960" y="244954"/>
                </a:lnTo>
                <a:lnTo>
                  <a:pt x="267970" y="265573"/>
                </a:lnTo>
                <a:lnTo>
                  <a:pt x="266949" y="266769"/>
                </a:lnTo>
                <a:close/>
              </a:path>
              <a:path w="409575" h="409575">
                <a:moveTo>
                  <a:pt x="206117" y="296363"/>
                </a:moveTo>
                <a:lnTo>
                  <a:pt x="180134" y="292582"/>
                </a:lnTo>
                <a:lnTo>
                  <a:pt x="159852" y="281846"/>
                </a:lnTo>
                <a:lnTo>
                  <a:pt x="146424" y="265129"/>
                </a:lnTo>
                <a:lnTo>
                  <a:pt x="140929" y="243316"/>
                </a:lnTo>
                <a:lnTo>
                  <a:pt x="175006" y="243316"/>
                </a:lnTo>
                <a:lnTo>
                  <a:pt x="177807" y="253048"/>
                </a:lnTo>
                <a:lnTo>
                  <a:pt x="184295" y="260436"/>
                </a:lnTo>
                <a:lnTo>
                  <a:pt x="194021" y="265129"/>
                </a:lnTo>
                <a:lnTo>
                  <a:pt x="206479" y="266769"/>
                </a:lnTo>
                <a:lnTo>
                  <a:pt x="266949" y="266769"/>
                </a:lnTo>
                <a:lnTo>
                  <a:pt x="254083" y="281846"/>
                </a:lnTo>
                <a:lnTo>
                  <a:pt x="232924" y="292526"/>
                </a:lnTo>
                <a:lnTo>
                  <a:pt x="206117" y="296363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35" name="object 35">
            <a:extLst>
              <a:ext uri="{FF2B5EF4-FFF2-40B4-BE49-F238E27FC236}">
                <a16:creationId xmlns:a16="http://schemas.microsoft.com/office/drawing/2014/main" id="{2347F357-EB84-6B50-F004-BA9222D3BA13}"/>
              </a:ext>
            </a:extLst>
          </p:cNvPr>
          <p:cNvSpPr txBox="1"/>
          <p:nvPr/>
        </p:nvSpPr>
        <p:spPr>
          <a:xfrm>
            <a:off x="4145605" y="6564392"/>
            <a:ext cx="2672021" cy="3213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fr-FR" sz="1300" b="1" dirty="0">
                <a:solidFill>
                  <a:srgbClr val="00254B"/>
                </a:solidFill>
                <a:latin typeface="+mj-lt"/>
                <a:cs typeface="Arial"/>
              </a:rPr>
              <a:t>Négocier vos contrats cyber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4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54B"/>
                </a:solidFill>
                <a:latin typeface="+mj-lt"/>
                <a:cs typeface="Arial"/>
              </a:rPr>
              <a:t>Acquérir les réflexes essentiels pour comprendre une négociation contractuelle</a:t>
            </a:r>
          </a:p>
          <a:p>
            <a:endParaRPr lang="fr-FR" sz="14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54B"/>
                </a:solidFill>
                <a:latin typeface="+mj-lt"/>
                <a:cs typeface="Arial"/>
              </a:rPr>
              <a:t>Identifier les risques contractuels et savoir les gérer</a:t>
            </a:r>
          </a:p>
          <a:p>
            <a:endParaRPr lang="fr-FR" sz="14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54B"/>
                </a:solidFill>
                <a:latin typeface="+mj-lt"/>
                <a:cs typeface="Arial"/>
              </a:rPr>
              <a:t>Comment sécuriser par le contrat ses relatons avec les prestataires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4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54B"/>
                </a:solidFill>
                <a:latin typeface="+mj-lt"/>
                <a:cs typeface="Arial"/>
              </a:rPr>
              <a:t>Maîtriser les clauses clés des contrats cyber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DA300F3-D02B-E44D-D38A-4528704A2D09}"/>
              </a:ext>
            </a:extLst>
          </p:cNvPr>
          <p:cNvSpPr txBox="1"/>
          <p:nvPr/>
        </p:nvSpPr>
        <p:spPr>
          <a:xfrm>
            <a:off x="4271637" y="10386865"/>
            <a:ext cx="29253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604" marR="0" lvl="0" indent="0" algn="ctr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dirty="0">
                <a:solidFill>
                  <a:srgbClr val="00254B"/>
                </a:solidFill>
                <a:latin typeface="+mj-lt"/>
                <a:cs typeface="Arial"/>
              </a:rPr>
              <a:t>27/02/2025, Version 1</a:t>
            </a:r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469FDD40-2C3E-C9FB-B208-9D90BAF95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80" y="1312651"/>
            <a:ext cx="6171058" cy="492443"/>
          </a:xfrm>
        </p:spPr>
        <p:txBody>
          <a:bodyPr/>
          <a:lstStyle/>
          <a:p>
            <a:pPr algn="ctr"/>
            <a:r>
              <a:rPr lang="fr-FR" sz="1600" i="0" dirty="0">
                <a:solidFill>
                  <a:srgbClr val="000000"/>
                </a:solidFill>
                <a:effectLst/>
                <a:latin typeface="+mn-lt"/>
              </a:rPr>
              <a:t>Contrats &amp; Cybersécurité (NIS 2, DORA) : </a:t>
            </a:r>
            <a:br>
              <a:rPr lang="fr-FR" sz="1600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1600" i="0" dirty="0">
                <a:solidFill>
                  <a:srgbClr val="000000"/>
                </a:solidFill>
                <a:effectLst/>
                <a:latin typeface="+mn-lt"/>
              </a:rPr>
              <a:t>maîtriser les principes-clés et réussir votre mise en conformité</a:t>
            </a:r>
            <a:endParaRPr lang="fr-FR" sz="1500" dirty="0">
              <a:latin typeface="+mn-lt"/>
            </a:endParaRPr>
          </a:p>
        </p:txBody>
      </p:sp>
      <p:sp>
        <p:nvSpPr>
          <p:cNvPr id="44" name="object 28">
            <a:extLst>
              <a:ext uri="{FF2B5EF4-FFF2-40B4-BE49-F238E27FC236}">
                <a16:creationId xmlns:a16="http://schemas.microsoft.com/office/drawing/2014/main" id="{953D98BE-E40A-ACEC-DCBB-C02CC6E32220}"/>
              </a:ext>
            </a:extLst>
          </p:cNvPr>
          <p:cNvSpPr/>
          <p:nvPr/>
        </p:nvSpPr>
        <p:spPr>
          <a:xfrm>
            <a:off x="4001724" y="2346774"/>
            <a:ext cx="2809215" cy="3640299"/>
          </a:xfrm>
          <a:custGeom>
            <a:avLst/>
            <a:gdLst/>
            <a:ahLst/>
            <a:cxnLst/>
            <a:rect l="l" t="t" r="r" b="b"/>
            <a:pathLst>
              <a:path w="2493645" h="3244215">
                <a:moveTo>
                  <a:pt x="0" y="0"/>
                </a:moveTo>
                <a:lnTo>
                  <a:pt x="2493615" y="0"/>
                </a:lnTo>
                <a:lnTo>
                  <a:pt x="2493615" y="3244148"/>
                </a:lnTo>
                <a:lnTo>
                  <a:pt x="0" y="3244148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48" name="object 35">
            <a:extLst>
              <a:ext uri="{FF2B5EF4-FFF2-40B4-BE49-F238E27FC236}">
                <a16:creationId xmlns:a16="http://schemas.microsoft.com/office/drawing/2014/main" id="{CDACFAA9-5FE9-BE3B-B2F7-1EF6F6DEBE1C}"/>
              </a:ext>
            </a:extLst>
          </p:cNvPr>
          <p:cNvSpPr txBox="1"/>
          <p:nvPr/>
        </p:nvSpPr>
        <p:spPr>
          <a:xfrm>
            <a:off x="4154224" y="2499880"/>
            <a:ext cx="2386534" cy="2967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fr-FR" sz="1300" b="1" dirty="0">
                <a:solidFill>
                  <a:srgbClr val="00254B"/>
                </a:solidFill>
                <a:latin typeface="+mj-lt"/>
                <a:cs typeface="Arial"/>
              </a:rPr>
              <a:t>Comprendre les enjeux de cybersécurité dans le cadre contractuel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54B"/>
                </a:solidFill>
                <a:latin typeface="+mj-lt"/>
                <a:cs typeface="Arial"/>
              </a:rPr>
              <a:t>Comprendre les obligations légales et réglementaires : sécurité, réversibilité, responsabilité, etc.</a:t>
            </a:r>
          </a:p>
          <a:p>
            <a:endParaRPr lang="fr-FR" sz="14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54B"/>
                </a:solidFill>
                <a:latin typeface="+mj-lt"/>
                <a:cs typeface="Arial"/>
              </a:rPr>
              <a:t> Maîtriser les enjeux de  cybersécurité dans ses relations contractuelles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4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400" dirty="0">
              <a:solidFill>
                <a:srgbClr val="00254B"/>
              </a:solidFill>
              <a:latin typeface="+mj-lt"/>
              <a:cs typeface="Arial"/>
            </a:endParaRPr>
          </a:p>
        </p:txBody>
      </p:sp>
      <p:sp>
        <p:nvSpPr>
          <p:cNvPr id="51" name="object 28">
            <a:extLst>
              <a:ext uri="{FF2B5EF4-FFF2-40B4-BE49-F238E27FC236}">
                <a16:creationId xmlns:a16="http://schemas.microsoft.com/office/drawing/2014/main" id="{A388E572-2396-84B9-B10A-31F625C53E18}"/>
              </a:ext>
            </a:extLst>
          </p:cNvPr>
          <p:cNvSpPr/>
          <p:nvPr/>
        </p:nvSpPr>
        <p:spPr>
          <a:xfrm>
            <a:off x="731335" y="2317010"/>
            <a:ext cx="2812159" cy="3640299"/>
          </a:xfrm>
          <a:custGeom>
            <a:avLst/>
            <a:gdLst/>
            <a:ahLst/>
            <a:cxnLst/>
            <a:rect l="l" t="t" r="r" b="b"/>
            <a:pathLst>
              <a:path w="2493645" h="3244215">
                <a:moveTo>
                  <a:pt x="0" y="0"/>
                </a:moveTo>
                <a:lnTo>
                  <a:pt x="2493615" y="0"/>
                </a:lnTo>
                <a:lnTo>
                  <a:pt x="2493615" y="3244148"/>
                </a:lnTo>
                <a:lnTo>
                  <a:pt x="0" y="3244148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52" name="object 35">
            <a:extLst>
              <a:ext uri="{FF2B5EF4-FFF2-40B4-BE49-F238E27FC236}">
                <a16:creationId xmlns:a16="http://schemas.microsoft.com/office/drawing/2014/main" id="{A38B7937-FBC6-2EE6-BE5C-8093E2D57269}"/>
              </a:ext>
            </a:extLst>
          </p:cNvPr>
          <p:cNvSpPr txBox="1"/>
          <p:nvPr/>
        </p:nvSpPr>
        <p:spPr>
          <a:xfrm>
            <a:off x="872218" y="2499880"/>
            <a:ext cx="2591383" cy="33983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fr-FR" sz="1300" b="1" dirty="0">
                <a:solidFill>
                  <a:srgbClr val="00254B"/>
                </a:solidFill>
                <a:latin typeface="+mj-lt"/>
                <a:cs typeface="Arial"/>
              </a:rPr>
              <a:t>Identifier les aspects juridiques de </a:t>
            </a:r>
          </a:p>
          <a:p>
            <a:pPr algn="ctr"/>
            <a:r>
              <a:rPr lang="fr-FR" sz="1300" b="1" dirty="0">
                <a:solidFill>
                  <a:srgbClr val="00254B"/>
                </a:solidFill>
                <a:latin typeface="+mj-lt"/>
                <a:cs typeface="Arial"/>
              </a:rPr>
              <a:t>la cybersécurité : fondements, obligations et gestion du risque</a:t>
            </a:r>
          </a:p>
          <a:p>
            <a:pPr algn="ctr"/>
            <a:endParaRPr lang="fr-FR" sz="1300" b="1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54B"/>
                </a:solidFill>
                <a:latin typeface="+mj-lt"/>
                <a:cs typeface="Arial"/>
              </a:rPr>
              <a:t>Comprendre les cybermenaces et risques liés à la sécurité des données</a:t>
            </a:r>
          </a:p>
          <a:p>
            <a:endParaRPr lang="fr-FR" sz="14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54B"/>
                </a:solidFill>
                <a:latin typeface="+mj-lt"/>
                <a:cs typeface="Arial"/>
              </a:rPr>
              <a:t>M</a:t>
            </a:r>
            <a:r>
              <a:rPr lang="fr-FR" altLang="fr-FR" sz="1400" dirty="0">
                <a:solidFill>
                  <a:srgbClr val="00254B"/>
                </a:solidFill>
                <a:latin typeface="+mj-lt"/>
                <a:cs typeface="Arial"/>
              </a:rPr>
              <a:t>aîtriser les obligations de son entité en matière de cybersécurité.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4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altLang="fr-FR" sz="1400" dirty="0">
                <a:solidFill>
                  <a:srgbClr val="00254B"/>
                </a:solidFill>
                <a:latin typeface="+mj-lt"/>
                <a:cs typeface="Arial"/>
              </a:rPr>
              <a:t>Connaître les infractions pénales relatives aux atteintes aux systèmes d’information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400" dirty="0">
              <a:solidFill>
                <a:srgbClr val="00254B"/>
              </a:solidFill>
              <a:latin typeface="+mj-lt"/>
              <a:cs typeface="Arial"/>
            </a:endParaRP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275EF3A1-78A7-6229-54A4-BA310BBE0469}"/>
              </a:ext>
            </a:extLst>
          </p:cNvPr>
          <p:cNvSpPr txBox="1"/>
          <p:nvPr/>
        </p:nvSpPr>
        <p:spPr>
          <a:xfrm>
            <a:off x="855717" y="6564392"/>
            <a:ext cx="260630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ctr" defTabSz="914400" rtl="0" eaLnBrk="1" latinLnBrk="0" hangingPunct="1"/>
            <a:r>
              <a:rPr lang="fr-FR" sz="1300" b="1" dirty="0">
                <a:solidFill>
                  <a:srgbClr val="00254B"/>
                </a:solidFill>
                <a:latin typeface="+mj-lt"/>
                <a:cs typeface="Arial"/>
              </a:rPr>
              <a:t>NIS 2 &amp; DORA </a:t>
            </a:r>
          </a:p>
          <a:p>
            <a:pPr marL="0" algn="l" defTabSz="914400" rtl="0" eaLnBrk="1" latinLnBrk="0" hangingPunct="1"/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54B"/>
                </a:solidFill>
                <a:latin typeface="+mj-lt"/>
                <a:cs typeface="Arial"/>
              </a:rPr>
              <a:t>Comprendre les fondamentaux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endParaRPr lang="fr-FR" sz="14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54B"/>
                </a:solidFill>
                <a:latin typeface="+mj-lt"/>
                <a:cs typeface="Arial"/>
              </a:rPr>
              <a:t>Comment encadrer la gestion des risques liés aux tiers (prestataires, fournisseurs de services TIC)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endParaRPr lang="fr-FR" sz="14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54B"/>
                </a:solidFill>
                <a:latin typeface="+mj-lt"/>
                <a:cs typeface="Arial"/>
              </a:rPr>
              <a:t>Initier et planifier un programme de mise en conformité fondé sur NIS 2 et DORA</a:t>
            </a:r>
          </a:p>
        </p:txBody>
      </p:sp>
      <p:sp>
        <p:nvSpPr>
          <p:cNvPr id="55" name="object 28">
            <a:extLst>
              <a:ext uri="{FF2B5EF4-FFF2-40B4-BE49-F238E27FC236}">
                <a16:creationId xmlns:a16="http://schemas.microsoft.com/office/drawing/2014/main" id="{5616778E-147F-6047-B586-A53E63D5C30F}"/>
              </a:ext>
            </a:extLst>
          </p:cNvPr>
          <p:cNvSpPr/>
          <p:nvPr/>
        </p:nvSpPr>
        <p:spPr>
          <a:xfrm>
            <a:off x="738874" y="6392805"/>
            <a:ext cx="2805601" cy="3640299"/>
          </a:xfrm>
          <a:custGeom>
            <a:avLst/>
            <a:gdLst/>
            <a:ahLst/>
            <a:cxnLst/>
            <a:rect l="l" t="t" r="r" b="b"/>
            <a:pathLst>
              <a:path w="2493645" h="3244215">
                <a:moveTo>
                  <a:pt x="0" y="0"/>
                </a:moveTo>
                <a:lnTo>
                  <a:pt x="2493615" y="0"/>
                </a:lnTo>
                <a:lnTo>
                  <a:pt x="2493615" y="3244148"/>
                </a:lnTo>
                <a:lnTo>
                  <a:pt x="0" y="3244148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2" name="object 31">
            <a:extLst>
              <a:ext uri="{FF2B5EF4-FFF2-40B4-BE49-F238E27FC236}">
                <a16:creationId xmlns:a16="http://schemas.microsoft.com/office/drawing/2014/main" id="{D27A34F8-D66B-7D85-377D-D5295CCDC579}"/>
              </a:ext>
            </a:extLst>
          </p:cNvPr>
          <p:cNvSpPr/>
          <p:nvPr/>
        </p:nvSpPr>
        <p:spPr>
          <a:xfrm>
            <a:off x="3043946" y="5458002"/>
            <a:ext cx="306401" cy="318269"/>
          </a:xfrm>
          <a:custGeom>
            <a:avLst/>
            <a:gdLst/>
            <a:ahLst/>
            <a:cxnLst/>
            <a:rect l="l" t="t" r="r" b="b"/>
            <a:pathLst>
              <a:path w="409575" h="409575">
                <a:moveTo>
                  <a:pt x="244130" y="409574"/>
                </a:moveTo>
                <a:lnTo>
                  <a:pt x="169760" y="409574"/>
                </a:lnTo>
                <a:lnTo>
                  <a:pt x="159643" y="408400"/>
                </a:lnTo>
                <a:lnTo>
                  <a:pt x="116142" y="392774"/>
                </a:lnTo>
                <a:lnTo>
                  <a:pt x="77710" y="368278"/>
                </a:lnTo>
                <a:lnTo>
                  <a:pt x="45612" y="336180"/>
                </a:lnTo>
                <a:lnTo>
                  <a:pt x="21116" y="297748"/>
                </a:lnTo>
                <a:lnTo>
                  <a:pt x="5490" y="254247"/>
                </a:lnTo>
                <a:lnTo>
                  <a:pt x="0" y="206945"/>
                </a:lnTo>
                <a:lnTo>
                  <a:pt x="5490" y="159643"/>
                </a:lnTo>
                <a:lnTo>
                  <a:pt x="21116" y="116142"/>
                </a:lnTo>
                <a:lnTo>
                  <a:pt x="45612" y="77710"/>
                </a:lnTo>
                <a:lnTo>
                  <a:pt x="77710" y="45612"/>
                </a:lnTo>
                <a:lnTo>
                  <a:pt x="116142" y="21116"/>
                </a:lnTo>
                <a:lnTo>
                  <a:pt x="159643" y="5490"/>
                </a:lnTo>
                <a:lnTo>
                  <a:pt x="206945" y="0"/>
                </a:lnTo>
                <a:lnTo>
                  <a:pt x="254247" y="5490"/>
                </a:lnTo>
                <a:lnTo>
                  <a:pt x="297748" y="21116"/>
                </a:lnTo>
                <a:lnTo>
                  <a:pt x="329554" y="41389"/>
                </a:lnTo>
                <a:lnTo>
                  <a:pt x="206945" y="41389"/>
                </a:lnTo>
                <a:lnTo>
                  <a:pt x="162936" y="47303"/>
                </a:lnTo>
                <a:lnTo>
                  <a:pt x="123388" y="63993"/>
                </a:lnTo>
                <a:lnTo>
                  <a:pt x="89881" y="89881"/>
                </a:lnTo>
                <a:lnTo>
                  <a:pt x="63993" y="123388"/>
                </a:lnTo>
                <a:lnTo>
                  <a:pt x="47303" y="162936"/>
                </a:lnTo>
                <a:lnTo>
                  <a:pt x="41389" y="206945"/>
                </a:lnTo>
                <a:lnTo>
                  <a:pt x="47303" y="250954"/>
                </a:lnTo>
                <a:lnTo>
                  <a:pt x="63993" y="290502"/>
                </a:lnTo>
                <a:lnTo>
                  <a:pt x="89881" y="324009"/>
                </a:lnTo>
                <a:lnTo>
                  <a:pt x="123388" y="349897"/>
                </a:lnTo>
                <a:lnTo>
                  <a:pt x="162936" y="366587"/>
                </a:lnTo>
                <a:lnTo>
                  <a:pt x="206945" y="372501"/>
                </a:lnTo>
                <a:lnTo>
                  <a:pt x="329554" y="372501"/>
                </a:lnTo>
                <a:lnTo>
                  <a:pt x="297748" y="392774"/>
                </a:lnTo>
                <a:lnTo>
                  <a:pt x="254247" y="408400"/>
                </a:lnTo>
                <a:lnTo>
                  <a:pt x="244130" y="409574"/>
                </a:lnTo>
                <a:close/>
              </a:path>
              <a:path w="409575" h="409575">
                <a:moveTo>
                  <a:pt x="329554" y="372501"/>
                </a:moveTo>
                <a:lnTo>
                  <a:pt x="206945" y="372501"/>
                </a:lnTo>
                <a:lnTo>
                  <a:pt x="250954" y="366587"/>
                </a:lnTo>
                <a:lnTo>
                  <a:pt x="290502" y="349897"/>
                </a:lnTo>
                <a:lnTo>
                  <a:pt x="324009" y="324009"/>
                </a:lnTo>
                <a:lnTo>
                  <a:pt x="349897" y="290502"/>
                </a:lnTo>
                <a:lnTo>
                  <a:pt x="366587" y="250954"/>
                </a:lnTo>
                <a:lnTo>
                  <a:pt x="372501" y="206945"/>
                </a:lnTo>
                <a:lnTo>
                  <a:pt x="366587" y="162936"/>
                </a:lnTo>
                <a:lnTo>
                  <a:pt x="349897" y="123388"/>
                </a:lnTo>
                <a:lnTo>
                  <a:pt x="324009" y="89881"/>
                </a:lnTo>
                <a:lnTo>
                  <a:pt x="290502" y="63993"/>
                </a:lnTo>
                <a:lnTo>
                  <a:pt x="250954" y="47303"/>
                </a:lnTo>
                <a:lnTo>
                  <a:pt x="206945" y="41389"/>
                </a:lnTo>
                <a:lnTo>
                  <a:pt x="329554" y="41389"/>
                </a:lnTo>
                <a:lnTo>
                  <a:pt x="368278" y="77710"/>
                </a:lnTo>
                <a:lnTo>
                  <a:pt x="392774" y="116142"/>
                </a:lnTo>
                <a:lnTo>
                  <a:pt x="408400" y="159643"/>
                </a:lnTo>
                <a:lnTo>
                  <a:pt x="409574" y="244129"/>
                </a:lnTo>
                <a:lnTo>
                  <a:pt x="408400" y="254247"/>
                </a:lnTo>
                <a:lnTo>
                  <a:pt x="392774" y="297748"/>
                </a:lnTo>
                <a:lnTo>
                  <a:pt x="368278" y="336180"/>
                </a:lnTo>
                <a:lnTo>
                  <a:pt x="336180" y="368278"/>
                </a:lnTo>
                <a:lnTo>
                  <a:pt x="329554" y="372501"/>
                </a:lnTo>
                <a:close/>
              </a:path>
              <a:path w="409575" h="409575">
                <a:moveTo>
                  <a:pt x="151070" y="169695"/>
                </a:moveTo>
                <a:lnTo>
                  <a:pt x="151070" y="138653"/>
                </a:lnTo>
                <a:lnTo>
                  <a:pt x="229709" y="109681"/>
                </a:lnTo>
                <a:lnTo>
                  <a:pt x="233848" y="109681"/>
                </a:lnTo>
                <a:lnTo>
                  <a:pt x="233848" y="155209"/>
                </a:lnTo>
                <a:lnTo>
                  <a:pt x="196598" y="155209"/>
                </a:lnTo>
                <a:lnTo>
                  <a:pt x="151070" y="169695"/>
                </a:lnTo>
                <a:close/>
              </a:path>
              <a:path w="409575" h="409575">
                <a:moveTo>
                  <a:pt x="233848" y="302140"/>
                </a:moveTo>
                <a:lnTo>
                  <a:pt x="196598" y="302140"/>
                </a:lnTo>
                <a:lnTo>
                  <a:pt x="196598" y="155209"/>
                </a:lnTo>
                <a:lnTo>
                  <a:pt x="233848" y="155209"/>
                </a:lnTo>
                <a:lnTo>
                  <a:pt x="233848" y="302140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13" name="Organigramme : Connecteur 12">
            <a:extLst>
              <a:ext uri="{FF2B5EF4-FFF2-40B4-BE49-F238E27FC236}">
                <a16:creationId xmlns:a16="http://schemas.microsoft.com/office/drawing/2014/main" id="{78224CCB-D55B-FB5D-4283-58D02FF8CEE1}"/>
              </a:ext>
            </a:extLst>
          </p:cNvPr>
          <p:cNvSpPr/>
          <p:nvPr/>
        </p:nvSpPr>
        <p:spPr>
          <a:xfrm>
            <a:off x="6363464" y="9604343"/>
            <a:ext cx="337319" cy="318269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49146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379855" cy="1328420"/>
            <a:chOff x="0" y="0"/>
            <a:chExt cx="1379855" cy="132842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480695" cy="580390"/>
            </a:xfrm>
            <a:custGeom>
              <a:avLst/>
              <a:gdLst/>
              <a:ahLst/>
              <a:cxnLst/>
              <a:rect l="l" t="t" r="r" b="b"/>
              <a:pathLst>
                <a:path w="480695" h="580390">
                  <a:moveTo>
                    <a:pt x="0" y="213992"/>
                  </a:moveTo>
                  <a:lnTo>
                    <a:pt x="0" y="0"/>
                  </a:lnTo>
                  <a:lnTo>
                    <a:pt x="74723" y="0"/>
                  </a:lnTo>
                  <a:lnTo>
                    <a:pt x="0" y="213992"/>
                  </a:lnTo>
                  <a:close/>
                </a:path>
                <a:path w="480695" h="580390">
                  <a:moveTo>
                    <a:pt x="58822" y="551647"/>
                  </a:moveTo>
                  <a:lnTo>
                    <a:pt x="0" y="580021"/>
                  </a:lnTo>
                  <a:lnTo>
                    <a:pt x="0" y="469246"/>
                  </a:lnTo>
                  <a:lnTo>
                    <a:pt x="163855" y="0"/>
                  </a:lnTo>
                  <a:lnTo>
                    <a:pt x="251451" y="0"/>
                  </a:lnTo>
                  <a:lnTo>
                    <a:pt x="58822" y="551647"/>
                  </a:lnTo>
                  <a:close/>
                </a:path>
                <a:path w="480695" h="580390">
                  <a:moveTo>
                    <a:pt x="269499" y="450022"/>
                  </a:moveTo>
                  <a:lnTo>
                    <a:pt x="164160" y="500835"/>
                  </a:lnTo>
                  <a:lnTo>
                    <a:pt x="327739" y="32381"/>
                  </a:lnTo>
                  <a:lnTo>
                    <a:pt x="378552" y="137720"/>
                  </a:lnTo>
                  <a:lnTo>
                    <a:pt x="269499" y="450022"/>
                  </a:lnTo>
                  <a:close/>
                </a:path>
                <a:path w="480695" h="580390">
                  <a:moveTo>
                    <a:pt x="374838" y="399210"/>
                  </a:moveTo>
                  <a:lnTo>
                    <a:pt x="429364" y="243059"/>
                  </a:lnTo>
                  <a:lnTo>
                    <a:pt x="480177" y="348397"/>
                  </a:lnTo>
                  <a:lnTo>
                    <a:pt x="374838" y="39921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1379855" cy="1328420"/>
            </a:xfrm>
            <a:custGeom>
              <a:avLst/>
              <a:gdLst/>
              <a:ahLst/>
              <a:cxnLst/>
              <a:rect l="l" t="t" r="r" b="b"/>
              <a:pathLst>
                <a:path w="1379855" h="1328420">
                  <a:moveTo>
                    <a:pt x="1379429" y="662406"/>
                  </a:moveTo>
                  <a:lnTo>
                    <a:pt x="0" y="1327804"/>
                  </a:lnTo>
                  <a:lnTo>
                    <a:pt x="0" y="1176228"/>
                  </a:lnTo>
                  <a:lnTo>
                    <a:pt x="1197150" y="598757"/>
                  </a:lnTo>
                  <a:lnTo>
                    <a:pt x="908326" y="0"/>
                  </a:lnTo>
                  <a:lnTo>
                    <a:pt x="1059902" y="0"/>
                  </a:lnTo>
                  <a:lnTo>
                    <a:pt x="1379429" y="662406"/>
                  </a:lnTo>
                  <a:close/>
                </a:path>
              </a:pathLst>
            </a:custGeom>
            <a:solidFill>
              <a:srgbClr val="F6EB94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6803999" y="9986149"/>
            <a:ext cx="759460" cy="710565"/>
            <a:chOff x="6803999" y="9986149"/>
            <a:chExt cx="759460" cy="710565"/>
          </a:xfrm>
        </p:grpSpPr>
        <p:sp>
          <p:nvSpPr>
            <p:cNvPr id="6" name="object 6"/>
            <p:cNvSpPr/>
            <p:nvPr/>
          </p:nvSpPr>
          <p:spPr>
            <a:xfrm>
              <a:off x="6803999" y="9986149"/>
              <a:ext cx="759460" cy="710565"/>
            </a:xfrm>
            <a:custGeom>
              <a:avLst/>
              <a:gdLst/>
              <a:ahLst/>
              <a:cxnLst/>
              <a:rect l="l" t="t" r="r" b="b"/>
              <a:pathLst>
                <a:path w="759459" h="710565">
                  <a:moveTo>
                    <a:pt x="491" y="559841"/>
                  </a:moveTo>
                  <a:lnTo>
                    <a:pt x="207" y="551808"/>
                  </a:lnTo>
                  <a:lnTo>
                    <a:pt x="80" y="544927"/>
                  </a:lnTo>
                  <a:lnTo>
                    <a:pt x="0" y="527892"/>
                  </a:lnTo>
                  <a:lnTo>
                    <a:pt x="527892" y="0"/>
                  </a:lnTo>
                  <a:lnTo>
                    <a:pt x="543621" y="61"/>
                  </a:lnTo>
                  <a:lnTo>
                    <a:pt x="551532" y="207"/>
                  </a:lnTo>
                  <a:lnTo>
                    <a:pt x="559350" y="491"/>
                  </a:lnTo>
                  <a:lnTo>
                    <a:pt x="491" y="559841"/>
                  </a:lnTo>
                  <a:close/>
                </a:path>
                <a:path w="759459" h="710565">
                  <a:moveTo>
                    <a:pt x="1966" y="493977"/>
                  </a:moveTo>
                  <a:lnTo>
                    <a:pt x="457605" y="6389"/>
                  </a:lnTo>
                  <a:lnTo>
                    <a:pt x="493977" y="1965"/>
                  </a:lnTo>
                  <a:lnTo>
                    <a:pt x="1966" y="493977"/>
                  </a:lnTo>
                  <a:close/>
                </a:path>
                <a:path w="759459" h="710565">
                  <a:moveTo>
                    <a:pt x="5898" y="618332"/>
                  </a:moveTo>
                  <a:lnTo>
                    <a:pt x="4877" y="611251"/>
                  </a:lnTo>
                  <a:lnTo>
                    <a:pt x="4054" y="604569"/>
                  </a:lnTo>
                  <a:lnTo>
                    <a:pt x="3202" y="596905"/>
                  </a:lnTo>
                  <a:lnTo>
                    <a:pt x="2457" y="589824"/>
                  </a:lnTo>
                  <a:lnTo>
                    <a:pt x="589824" y="2457"/>
                  </a:lnTo>
                  <a:lnTo>
                    <a:pt x="604078" y="3993"/>
                  </a:lnTo>
                  <a:lnTo>
                    <a:pt x="611251" y="4876"/>
                  </a:lnTo>
                  <a:lnTo>
                    <a:pt x="618332" y="5898"/>
                  </a:lnTo>
                  <a:lnTo>
                    <a:pt x="5898" y="618332"/>
                  </a:lnTo>
                  <a:close/>
                </a:path>
                <a:path w="759459" h="710565">
                  <a:moveTo>
                    <a:pt x="16220" y="671416"/>
                  </a:moveTo>
                  <a:lnTo>
                    <a:pt x="10322" y="645366"/>
                  </a:lnTo>
                  <a:lnTo>
                    <a:pt x="645366" y="10322"/>
                  </a:lnTo>
                  <a:lnTo>
                    <a:pt x="671416" y="16219"/>
                  </a:lnTo>
                  <a:lnTo>
                    <a:pt x="16220" y="671416"/>
                  </a:lnTo>
                  <a:close/>
                </a:path>
                <a:path w="759459" h="710565">
                  <a:moveTo>
                    <a:pt x="13271" y="418283"/>
                  </a:moveTo>
                  <a:lnTo>
                    <a:pt x="25559" y="374046"/>
                  </a:lnTo>
                  <a:lnTo>
                    <a:pt x="374046" y="26050"/>
                  </a:lnTo>
                  <a:lnTo>
                    <a:pt x="418283" y="13762"/>
                  </a:lnTo>
                  <a:lnTo>
                    <a:pt x="13271" y="418283"/>
                  </a:lnTo>
                  <a:close/>
                </a:path>
                <a:path w="759459" h="710565">
                  <a:moveTo>
                    <a:pt x="41600" y="710425"/>
                  </a:moveTo>
                  <a:lnTo>
                    <a:pt x="27837" y="710425"/>
                  </a:lnTo>
                  <a:lnTo>
                    <a:pt x="26050" y="704348"/>
                  </a:lnTo>
                  <a:lnTo>
                    <a:pt x="23593" y="696484"/>
                  </a:lnTo>
                  <a:lnTo>
                    <a:pt x="696975" y="23101"/>
                  </a:lnTo>
                  <a:lnTo>
                    <a:pt x="704840" y="25559"/>
                  </a:lnTo>
                  <a:lnTo>
                    <a:pt x="713196" y="28016"/>
                  </a:lnTo>
                  <a:lnTo>
                    <a:pt x="721060" y="30965"/>
                  </a:lnTo>
                  <a:lnTo>
                    <a:pt x="41600" y="710425"/>
                  </a:lnTo>
                  <a:close/>
                </a:path>
                <a:path w="759459" h="710565">
                  <a:moveTo>
                    <a:pt x="105498" y="710425"/>
                  </a:moveTo>
                  <a:lnTo>
                    <a:pt x="73550" y="710425"/>
                  </a:lnTo>
                  <a:lnTo>
                    <a:pt x="744161" y="39812"/>
                  </a:lnTo>
                  <a:lnTo>
                    <a:pt x="751534" y="42761"/>
                  </a:lnTo>
                  <a:lnTo>
                    <a:pt x="758850" y="46176"/>
                  </a:lnTo>
                  <a:lnTo>
                    <a:pt x="758850" y="57074"/>
                  </a:lnTo>
                  <a:lnTo>
                    <a:pt x="105498" y="710425"/>
                  </a:lnTo>
                  <a:close/>
                </a:path>
                <a:path w="759459" h="710565">
                  <a:moveTo>
                    <a:pt x="45220" y="322928"/>
                  </a:moveTo>
                  <a:lnTo>
                    <a:pt x="70656" y="271987"/>
                  </a:lnTo>
                  <a:lnTo>
                    <a:pt x="255590" y="80608"/>
                  </a:lnTo>
                  <a:lnTo>
                    <a:pt x="305702" y="53237"/>
                  </a:lnTo>
                  <a:lnTo>
                    <a:pt x="322928" y="45219"/>
                  </a:lnTo>
                  <a:lnTo>
                    <a:pt x="45220" y="322928"/>
                  </a:lnTo>
                  <a:close/>
                </a:path>
                <a:path w="759459" h="710565">
                  <a:moveTo>
                    <a:pt x="169397" y="710425"/>
                  </a:moveTo>
                  <a:lnTo>
                    <a:pt x="137448" y="710425"/>
                  </a:lnTo>
                  <a:lnTo>
                    <a:pt x="758850" y="89022"/>
                  </a:lnTo>
                  <a:lnTo>
                    <a:pt x="758850" y="120971"/>
                  </a:lnTo>
                  <a:lnTo>
                    <a:pt x="169397" y="710425"/>
                  </a:lnTo>
                  <a:close/>
                </a:path>
                <a:path w="759459" h="710565">
                  <a:moveTo>
                    <a:pt x="233294" y="710425"/>
                  </a:moveTo>
                  <a:lnTo>
                    <a:pt x="201345" y="710425"/>
                  </a:lnTo>
                  <a:lnTo>
                    <a:pt x="758850" y="152920"/>
                  </a:lnTo>
                  <a:lnTo>
                    <a:pt x="758850" y="184869"/>
                  </a:lnTo>
                  <a:lnTo>
                    <a:pt x="233294" y="710425"/>
                  </a:lnTo>
                  <a:close/>
                </a:path>
                <a:path w="759459" h="710565">
                  <a:moveTo>
                    <a:pt x="297683" y="710425"/>
                  </a:moveTo>
                  <a:lnTo>
                    <a:pt x="265734" y="710425"/>
                  </a:lnTo>
                  <a:lnTo>
                    <a:pt x="758850" y="217309"/>
                  </a:lnTo>
                  <a:lnTo>
                    <a:pt x="758850" y="249258"/>
                  </a:lnTo>
                  <a:lnTo>
                    <a:pt x="297683" y="710425"/>
                  </a:lnTo>
                  <a:close/>
                </a:path>
                <a:path w="759459" h="710565">
                  <a:moveTo>
                    <a:pt x="361089" y="710425"/>
                  </a:moveTo>
                  <a:lnTo>
                    <a:pt x="329140" y="710425"/>
                  </a:lnTo>
                  <a:lnTo>
                    <a:pt x="758850" y="280715"/>
                  </a:lnTo>
                  <a:lnTo>
                    <a:pt x="758850" y="312664"/>
                  </a:lnTo>
                  <a:lnTo>
                    <a:pt x="361089" y="710425"/>
                  </a:lnTo>
                  <a:close/>
                </a:path>
                <a:path w="759459" h="710565">
                  <a:moveTo>
                    <a:pt x="424986" y="710425"/>
                  </a:moveTo>
                  <a:lnTo>
                    <a:pt x="393038" y="710425"/>
                  </a:lnTo>
                  <a:lnTo>
                    <a:pt x="758850" y="344612"/>
                  </a:lnTo>
                  <a:lnTo>
                    <a:pt x="758850" y="376561"/>
                  </a:lnTo>
                  <a:lnTo>
                    <a:pt x="424986" y="710425"/>
                  </a:lnTo>
                  <a:close/>
                </a:path>
                <a:path w="759459" h="710565">
                  <a:moveTo>
                    <a:pt x="489057" y="710425"/>
                  </a:moveTo>
                  <a:lnTo>
                    <a:pt x="457099" y="710425"/>
                  </a:lnTo>
                  <a:lnTo>
                    <a:pt x="758850" y="408870"/>
                  </a:lnTo>
                  <a:lnTo>
                    <a:pt x="758850" y="440808"/>
                  </a:lnTo>
                  <a:lnTo>
                    <a:pt x="489057" y="710425"/>
                  </a:lnTo>
                  <a:close/>
                </a:path>
                <a:path w="759459" h="710565">
                  <a:moveTo>
                    <a:pt x="552782" y="710425"/>
                  </a:moveTo>
                  <a:lnTo>
                    <a:pt x="520833" y="710425"/>
                  </a:lnTo>
                  <a:lnTo>
                    <a:pt x="758850" y="472408"/>
                  </a:lnTo>
                  <a:lnTo>
                    <a:pt x="758850" y="504357"/>
                  </a:lnTo>
                  <a:lnTo>
                    <a:pt x="552782" y="710425"/>
                  </a:lnTo>
                  <a:close/>
                </a:path>
                <a:path w="759459" h="710565">
                  <a:moveTo>
                    <a:pt x="617171" y="710425"/>
                  </a:moveTo>
                  <a:lnTo>
                    <a:pt x="585222" y="710425"/>
                  </a:lnTo>
                  <a:lnTo>
                    <a:pt x="758850" y="536797"/>
                  </a:lnTo>
                  <a:lnTo>
                    <a:pt x="758850" y="568745"/>
                  </a:lnTo>
                  <a:lnTo>
                    <a:pt x="617171" y="710425"/>
                  </a:lnTo>
                  <a:close/>
                </a:path>
                <a:path w="759459" h="710565">
                  <a:moveTo>
                    <a:pt x="681068" y="710425"/>
                  </a:moveTo>
                  <a:lnTo>
                    <a:pt x="649120" y="710425"/>
                  </a:lnTo>
                  <a:lnTo>
                    <a:pt x="758850" y="600695"/>
                  </a:lnTo>
                  <a:lnTo>
                    <a:pt x="758850" y="632643"/>
                  </a:lnTo>
                  <a:lnTo>
                    <a:pt x="681068" y="710425"/>
                  </a:lnTo>
                  <a:close/>
                </a:path>
                <a:path w="759459" h="710565">
                  <a:moveTo>
                    <a:pt x="744966" y="710425"/>
                  </a:moveTo>
                  <a:lnTo>
                    <a:pt x="713017" y="710425"/>
                  </a:lnTo>
                  <a:lnTo>
                    <a:pt x="758850" y="664592"/>
                  </a:lnTo>
                  <a:lnTo>
                    <a:pt x="758850" y="696541"/>
                  </a:lnTo>
                  <a:lnTo>
                    <a:pt x="744966" y="710425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6992113" y="9986149"/>
              <a:ext cx="570865" cy="710565"/>
            </a:xfrm>
            <a:custGeom>
              <a:avLst/>
              <a:gdLst/>
              <a:ahLst/>
              <a:cxnLst/>
              <a:rect l="l" t="t" r="r" b="b"/>
              <a:pathLst>
                <a:path w="570865" h="710565">
                  <a:moveTo>
                    <a:pt x="62428" y="710425"/>
                  </a:moveTo>
                  <a:lnTo>
                    <a:pt x="27974" y="710425"/>
                  </a:lnTo>
                  <a:lnTo>
                    <a:pt x="18310" y="679722"/>
                  </a:lnTo>
                  <a:lnTo>
                    <a:pt x="8193" y="633934"/>
                  </a:lnTo>
                  <a:lnTo>
                    <a:pt x="2062" y="587105"/>
                  </a:lnTo>
                  <a:lnTo>
                    <a:pt x="0" y="539443"/>
                  </a:lnTo>
                  <a:lnTo>
                    <a:pt x="2061" y="491789"/>
                  </a:lnTo>
                  <a:lnTo>
                    <a:pt x="8190" y="444977"/>
                  </a:lnTo>
                  <a:lnTo>
                    <a:pt x="18299" y="399212"/>
                  </a:lnTo>
                  <a:lnTo>
                    <a:pt x="32307" y="354698"/>
                  </a:lnTo>
                  <a:lnTo>
                    <a:pt x="50130" y="311640"/>
                  </a:lnTo>
                  <a:lnTo>
                    <a:pt x="71690" y="270240"/>
                  </a:lnTo>
                  <a:lnTo>
                    <a:pt x="96910" y="230704"/>
                  </a:lnTo>
                  <a:lnTo>
                    <a:pt x="125715" y="193235"/>
                  </a:lnTo>
                  <a:lnTo>
                    <a:pt x="158038" y="158038"/>
                  </a:lnTo>
                  <a:lnTo>
                    <a:pt x="193179" y="125759"/>
                  </a:lnTo>
                  <a:lnTo>
                    <a:pt x="230617" y="96965"/>
                  </a:lnTo>
                  <a:lnTo>
                    <a:pt x="270145" y="71740"/>
                  </a:lnTo>
                  <a:lnTo>
                    <a:pt x="311551" y="50167"/>
                  </a:lnTo>
                  <a:lnTo>
                    <a:pt x="354600" y="32341"/>
                  </a:lnTo>
                  <a:lnTo>
                    <a:pt x="399164" y="18310"/>
                  </a:lnTo>
                  <a:lnTo>
                    <a:pt x="444952" y="8193"/>
                  </a:lnTo>
                  <a:lnTo>
                    <a:pt x="491781" y="2062"/>
                  </a:lnTo>
                  <a:lnTo>
                    <a:pt x="539443" y="0"/>
                  </a:lnTo>
                  <a:lnTo>
                    <a:pt x="570735" y="1353"/>
                  </a:lnTo>
                  <a:lnTo>
                    <a:pt x="570735" y="32341"/>
                  </a:lnTo>
                  <a:lnTo>
                    <a:pt x="539443" y="32341"/>
                  </a:lnTo>
                  <a:lnTo>
                    <a:pt x="489089" y="34797"/>
                  </a:lnTo>
                  <a:lnTo>
                    <a:pt x="439760" y="42090"/>
                  </a:lnTo>
                  <a:lnTo>
                    <a:pt x="391734" y="54102"/>
                  </a:lnTo>
                  <a:lnTo>
                    <a:pt x="345291" y="70718"/>
                  </a:lnTo>
                  <a:lnTo>
                    <a:pt x="300707" y="91821"/>
                  </a:lnTo>
                  <a:lnTo>
                    <a:pt x="258260" y="117295"/>
                  </a:lnTo>
                  <a:lnTo>
                    <a:pt x="218229" y="147024"/>
                  </a:lnTo>
                  <a:lnTo>
                    <a:pt x="180892" y="180892"/>
                  </a:lnTo>
                  <a:lnTo>
                    <a:pt x="147024" y="218229"/>
                  </a:lnTo>
                  <a:lnTo>
                    <a:pt x="117295" y="258260"/>
                  </a:lnTo>
                  <a:lnTo>
                    <a:pt x="91821" y="300707"/>
                  </a:lnTo>
                  <a:lnTo>
                    <a:pt x="70718" y="345291"/>
                  </a:lnTo>
                  <a:lnTo>
                    <a:pt x="54102" y="391734"/>
                  </a:lnTo>
                  <a:lnTo>
                    <a:pt x="42090" y="439760"/>
                  </a:lnTo>
                  <a:lnTo>
                    <a:pt x="34797" y="489089"/>
                  </a:lnTo>
                  <a:lnTo>
                    <a:pt x="32341" y="539443"/>
                  </a:lnTo>
                  <a:lnTo>
                    <a:pt x="34797" y="589798"/>
                  </a:lnTo>
                  <a:lnTo>
                    <a:pt x="42090" y="639127"/>
                  </a:lnTo>
                  <a:lnTo>
                    <a:pt x="54102" y="687152"/>
                  </a:lnTo>
                  <a:lnTo>
                    <a:pt x="62428" y="710425"/>
                  </a:lnTo>
                  <a:close/>
                </a:path>
                <a:path w="570865" h="710565">
                  <a:moveTo>
                    <a:pt x="570735" y="33867"/>
                  </a:moveTo>
                  <a:lnTo>
                    <a:pt x="539443" y="32341"/>
                  </a:lnTo>
                  <a:lnTo>
                    <a:pt x="570735" y="32341"/>
                  </a:lnTo>
                  <a:lnTo>
                    <a:pt x="570735" y="33867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1568450" y="473075"/>
            <a:ext cx="643464" cy="681160"/>
            <a:chOff x="1633825" y="455664"/>
            <a:chExt cx="688340" cy="714375"/>
          </a:xfrm>
        </p:grpSpPr>
        <p:sp>
          <p:nvSpPr>
            <p:cNvPr id="9" name="object 9"/>
            <p:cNvSpPr/>
            <p:nvPr/>
          </p:nvSpPr>
          <p:spPr>
            <a:xfrm>
              <a:off x="1778347" y="582909"/>
              <a:ext cx="398780" cy="476884"/>
            </a:xfrm>
            <a:custGeom>
              <a:avLst/>
              <a:gdLst/>
              <a:ahLst/>
              <a:cxnLst/>
              <a:rect l="l" t="t" r="r" b="b"/>
              <a:pathLst>
                <a:path w="398780" h="476884">
                  <a:moveTo>
                    <a:pt x="292330" y="476517"/>
                  </a:moveTo>
                  <a:lnTo>
                    <a:pt x="106419" y="476517"/>
                  </a:lnTo>
                  <a:lnTo>
                    <a:pt x="99437" y="469535"/>
                  </a:lnTo>
                  <a:lnTo>
                    <a:pt x="99437" y="459579"/>
                  </a:lnTo>
                  <a:lnTo>
                    <a:pt x="96206" y="424911"/>
                  </a:lnTo>
                  <a:lnTo>
                    <a:pt x="86714" y="391498"/>
                  </a:lnTo>
                  <a:lnTo>
                    <a:pt x="71264" y="360126"/>
                  </a:lnTo>
                  <a:lnTo>
                    <a:pt x="28485" y="302088"/>
                  </a:lnTo>
                  <a:lnTo>
                    <a:pt x="12696" y="269438"/>
                  </a:lnTo>
                  <a:lnTo>
                    <a:pt x="3098" y="234451"/>
                  </a:lnTo>
                  <a:lnTo>
                    <a:pt x="0" y="197946"/>
                  </a:lnTo>
                  <a:lnTo>
                    <a:pt x="4136" y="158439"/>
                  </a:lnTo>
                  <a:lnTo>
                    <a:pt x="15736" y="121140"/>
                  </a:lnTo>
                  <a:lnTo>
                    <a:pt x="34435" y="86917"/>
                  </a:lnTo>
                  <a:lnTo>
                    <a:pt x="59868" y="56635"/>
                  </a:lnTo>
                  <a:lnTo>
                    <a:pt x="90753" y="31893"/>
                  </a:lnTo>
                  <a:lnTo>
                    <a:pt x="125433" y="13977"/>
                  </a:lnTo>
                  <a:lnTo>
                    <a:pt x="163026" y="3231"/>
                  </a:lnTo>
                  <a:lnTo>
                    <a:pt x="202650" y="0"/>
                  </a:lnTo>
                  <a:lnTo>
                    <a:pt x="241317" y="4375"/>
                  </a:lnTo>
                  <a:lnTo>
                    <a:pt x="277904" y="15986"/>
                  </a:lnTo>
                  <a:lnTo>
                    <a:pt x="293613" y="24612"/>
                  </a:lnTo>
                  <a:lnTo>
                    <a:pt x="202253" y="24612"/>
                  </a:lnTo>
                  <a:lnTo>
                    <a:pt x="167504" y="27439"/>
                  </a:lnTo>
                  <a:lnTo>
                    <a:pt x="104139" y="52556"/>
                  </a:lnTo>
                  <a:lnTo>
                    <a:pt x="54786" y="100777"/>
                  </a:lnTo>
                  <a:lnTo>
                    <a:pt x="28238" y="163475"/>
                  </a:lnTo>
                  <a:lnTo>
                    <a:pt x="24635" y="197946"/>
                  </a:lnTo>
                  <a:lnTo>
                    <a:pt x="24722" y="199353"/>
                  </a:lnTo>
                  <a:lnTo>
                    <a:pt x="35741" y="260784"/>
                  </a:lnTo>
                  <a:lnTo>
                    <a:pt x="68574" y="315250"/>
                  </a:lnTo>
                  <a:lnTo>
                    <a:pt x="91325" y="345756"/>
                  </a:lnTo>
                  <a:lnTo>
                    <a:pt x="108328" y="379209"/>
                  </a:lnTo>
                  <a:lnTo>
                    <a:pt x="119289" y="414844"/>
                  </a:lnTo>
                  <a:lnTo>
                    <a:pt x="123915" y="451899"/>
                  </a:lnTo>
                  <a:lnTo>
                    <a:pt x="300153" y="451899"/>
                  </a:lnTo>
                  <a:lnTo>
                    <a:pt x="299311" y="460959"/>
                  </a:lnTo>
                  <a:lnTo>
                    <a:pt x="299311" y="469535"/>
                  </a:lnTo>
                  <a:lnTo>
                    <a:pt x="292330" y="476517"/>
                  </a:lnTo>
                  <a:close/>
                </a:path>
                <a:path w="398780" h="476884">
                  <a:moveTo>
                    <a:pt x="300153" y="451899"/>
                  </a:moveTo>
                  <a:lnTo>
                    <a:pt x="274887" y="451899"/>
                  </a:lnTo>
                  <a:lnTo>
                    <a:pt x="279704" y="414763"/>
                  </a:lnTo>
                  <a:lnTo>
                    <a:pt x="290791" y="379022"/>
                  </a:lnTo>
                  <a:lnTo>
                    <a:pt x="307859" y="345430"/>
                  </a:lnTo>
                  <a:lnTo>
                    <a:pt x="330620" y="314740"/>
                  </a:lnTo>
                  <a:lnTo>
                    <a:pt x="349260" y="289240"/>
                  </a:lnTo>
                  <a:lnTo>
                    <a:pt x="362903" y="261036"/>
                  </a:lnTo>
                  <a:lnTo>
                    <a:pt x="371284" y="230837"/>
                  </a:lnTo>
                  <a:lnTo>
                    <a:pt x="374136" y="199353"/>
                  </a:lnTo>
                  <a:lnTo>
                    <a:pt x="367986" y="153590"/>
                  </a:lnTo>
                  <a:lnTo>
                    <a:pt x="350635" y="112245"/>
                  </a:lnTo>
                  <a:lnTo>
                    <a:pt x="323735" y="76997"/>
                  </a:lnTo>
                  <a:lnTo>
                    <a:pt x="288938" y="49523"/>
                  </a:lnTo>
                  <a:lnTo>
                    <a:pt x="247893" y="31502"/>
                  </a:lnTo>
                  <a:lnTo>
                    <a:pt x="202253" y="24612"/>
                  </a:lnTo>
                  <a:lnTo>
                    <a:pt x="293613" y="24612"/>
                  </a:lnTo>
                  <a:lnTo>
                    <a:pt x="341425" y="59449"/>
                  </a:lnTo>
                  <a:lnTo>
                    <a:pt x="365980" y="89735"/>
                  </a:lnTo>
                  <a:lnTo>
                    <a:pt x="383953" y="123720"/>
                  </a:lnTo>
                  <a:lnTo>
                    <a:pt x="394995" y="160545"/>
                  </a:lnTo>
                  <a:lnTo>
                    <a:pt x="398754" y="199353"/>
                  </a:lnTo>
                  <a:lnTo>
                    <a:pt x="395498" y="235275"/>
                  </a:lnTo>
                  <a:lnTo>
                    <a:pt x="385934" y="269728"/>
                  </a:lnTo>
                  <a:lnTo>
                    <a:pt x="370366" y="301907"/>
                  </a:lnTo>
                  <a:lnTo>
                    <a:pt x="327774" y="360044"/>
                  </a:lnTo>
                  <a:lnTo>
                    <a:pt x="312164" y="391916"/>
                  </a:lnTo>
                  <a:lnTo>
                    <a:pt x="302575" y="425821"/>
                  </a:lnTo>
                  <a:lnTo>
                    <a:pt x="300153" y="451899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82381" y="1071569"/>
              <a:ext cx="190679" cy="9812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964236" y="455664"/>
              <a:ext cx="27305" cy="93345"/>
            </a:xfrm>
            <a:custGeom>
              <a:avLst/>
              <a:gdLst/>
              <a:ahLst/>
              <a:cxnLst/>
              <a:rect l="l" t="t" r="r" b="b"/>
              <a:pathLst>
                <a:path w="27305" h="93345">
                  <a:moveTo>
                    <a:pt x="14462" y="92762"/>
                  </a:moveTo>
                  <a:lnTo>
                    <a:pt x="7829" y="92762"/>
                  </a:lnTo>
                  <a:lnTo>
                    <a:pt x="2362" y="87483"/>
                  </a:lnTo>
                  <a:lnTo>
                    <a:pt x="0" y="6079"/>
                  </a:lnTo>
                  <a:lnTo>
                    <a:pt x="5348" y="408"/>
                  </a:lnTo>
                  <a:lnTo>
                    <a:pt x="18935" y="0"/>
                  </a:lnTo>
                  <a:lnTo>
                    <a:pt x="24606" y="5364"/>
                  </a:lnTo>
                  <a:lnTo>
                    <a:pt x="26969" y="86892"/>
                  </a:lnTo>
                  <a:lnTo>
                    <a:pt x="21621" y="92558"/>
                  </a:lnTo>
                  <a:lnTo>
                    <a:pt x="14462" y="92762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94678" y="494170"/>
              <a:ext cx="63756" cy="84201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633817" y="608278"/>
              <a:ext cx="131445" cy="184150"/>
            </a:xfrm>
            <a:custGeom>
              <a:avLst/>
              <a:gdLst/>
              <a:ahLst/>
              <a:cxnLst/>
              <a:rect l="l" t="t" r="r" b="b"/>
              <a:pathLst>
                <a:path w="131444" h="184150">
                  <a:moveTo>
                    <a:pt x="92938" y="176161"/>
                  </a:moveTo>
                  <a:lnTo>
                    <a:pt x="92544" y="162572"/>
                  </a:lnTo>
                  <a:lnTo>
                    <a:pt x="86868" y="157200"/>
                  </a:lnTo>
                  <a:lnTo>
                    <a:pt x="80073" y="157429"/>
                  </a:lnTo>
                  <a:lnTo>
                    <a:pt x="5346" y="159588"/>
                  </a:lnTo>
                  <a:lnTo>
                    <a:pt x="0" y="165252"/>
                  </a:lnTo>
                  <a:lnTo>
                    <a:pt x="393" y="178727"/>
                  </a:lnTo>
                  <a:lnTo>
                    <a:pt x="5867" y="183997"/>
                  </a:lnTo>
                  <a:lnTo>
                    <a:pt x="12865" y="183997"/>
                  </a:lnTo>
                  <a:lnTo>
                    <a:pt x="87591" y="181825"/>
                  </a:lnTo>
                  <a:lnTo>
                    <a:pt x="92938" y="176161"/>
                  </a:lnTo>
                  <a:close/>
                </a:path>
                <a:path w="131444" h="184150">
                  <a:moveTo>
                    <a:pt x="131165" y="46177"/>
                  </a:moveTo>
                  <a:lnTo>
                    <a:pt x="128930" y="38722"/>
                  </a:lnTo>
                  <a:lnTo>
                    <a:pt x="122948" y="35483"/>
                  </a:lnTo>
                  <a:lnTo>
                    <a:pt x="57150" y="0"/>
                  </a:lnTo>
                  <a:lnTo>
                    <a:pt x="49682" y="2235"/>
                  </a:lnTo>
                  <a:lnTo>
                    <a:pt x="43230" y="14198"/>
                  </a:lnTo>
                  <a:lnTo>
                    <a:pt x="45466" y="21666"/>
                  </a:lnTo>
                  <a:lnTo>
                    <a:pt x="113131" y="58153"/>
                  </a:lnTo>
                  <a:lnTo>
                    <a:pt x="115125" y="58635"/>
                  </a:lnTo>
                  <a:lnTo>
                    <a:pt x="121475" y="58635"/>
                  </a:lnTo>
                  <a:lnTo>
                    <a:pt x="125717" y="56286"/>
                  </a:lnTo>
                  <a:lnTo>
                    <a:pt x="131165" y="46177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97008" y="494164"/>
              <a:ext cx="63756" cy="84207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2190445" y="608278"/>
              <a:ext cx="131445" cy="184150"/>
            </a:xfrm>
            <a:custGeom>
              <a:avLst/>
              <a:gdLst/>
              <a:ahLst/>
              <a:cxnLst/>
              <a:rect l="l" t="t" r="r" b="b"/>
              <a:pathLst>
                <a:path w="131444" h="184150">
                  <a:moveTo>
                    <a:pt x="87934" y="14198"/>
                  </a:moveTo>
                  <a:lnTo>
                    <a:pt x="84709" y="8216"/>
                  </a:lnTo>
                  <a:lnTo>
                    <a:pt x="81483" y="2235"/>
                  </a:lnTo>
                  <a:lnTo>
                    <a:pt x="74015" y="0"/>
                  </a:lnTo>
                  <a:lnTo>
                    <a:pt x="2235" y="38722"/>
                  </a:lnTo>
                  <a:lnTo>
                    <a:pt x="0" y="46177"/>
                  </a:lnTo>
                  <a:lnTo>
                    <a:pt x="5448" y="56286"/>
                  </a:lnTo>
                  <a:lnTo>
                    <a:pt x="9690" y="58635"/>
                  </a:lnTo>
                  <a:lnTo>
                    <a:pt x="16040" y="58635"/>
                  </a:lnTo>
                  <a:lnTo>
                    <a:pt x="18046" y="58153"/>
                  </a:lnTo>
                  <a:lnTo>
                    <a:pt x="85699" y="21666"/>
                  </a:lnTo>
                  <a:lnTo>
                    <a:pt x="87934" y="14198"/>
                  </a:lnTo>
                  <a:close/>
                </a:path>
                <a:path w="131444" h="184150">
                  <a:moveTo>
                    <a:pt x="131165" y="165252"/>
                  </a:moveTo>
                  <a:lnTo>
                    <a:pt x="125818" y="159588"/>
                  </a:lnTo>
                  <a:lnTo>
                    <a:pt x="119024" y="159385"/>
                  </a:lnTo>
                  <a:lnTo>
                    <a:pt x="51079" y="157429"/>
                  </a:lnTo>
                  <a:lnTo>
                    <a:pt x="44284" y="157213"/>
                  </a:lnTo>
                  <a:lnTo>
                    <a:pt x="38620" y="162572"/>
                  </a:lnTo>
                  <a:lnTo>
                    <a:pt x="38227" y="176161"/>
                  </a:lnTo>
                  <a:lnTo>
                    <a:pt x="43586" y="181825"/>
                  </a:lnTo>
                  <a:lnTo>
                    <a:pt x="118668" y="183997"/>
                  </a:lnTo>
                  <a:lnTo>
                    <a:pt x="125298" y="183997"/>
                  </a:lnTo>
                  <a:lnTo>
                    <a:pt x="130771" y="178727"/>
                  </a:lnTo>
                  <a:lnTo>
                    <a:pt x="131165" y="165252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25504" y="632682"/>
              <a:ext cx="166422" cy="162974"/>
            </a:xfrm>
            <a:prstGeom prst="rect">
              <a:avLst/>
            </a:prstGeom>
          </p:spPr>
        </p:pic>
      </p:grpSp>
      <p:sp>
        <p:nvSpPr>
          <p:cNvPr id="17" name="object 17"/>
          <p:cNvSpPr/>
          <p:nvPr/>
        </p:nvSpPr>
        <p:spPr>
          <a:xfrm>
            <a:off x="1747633" y="8855075"/>
            <a:ext cx="3630929" cy="0"/>
          </a:xfrm>
          <a:custGeom>
            <a:avLst/>
            <a:gdLst/>
            <a:ahLst/>
            <a:cxnLst/>
            <a:rect l="l" t="t" r="r" b="b"/>
            <a:pathLst>
              <a:path w="3630929">
                <a:moveTo>
                  <a:pt x="0" y="0"/>
                </a:moveTo>
                <a:lnTo>
                  <a:pt x="3630902" y="0"/>
                </a:lnTo>
              </a:path>
            </a:pathLst>
          </a:custGeom>
          <a:ln w="1904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304726" y="9007478"/>
            <a:ext cx="6498792" cy="1251920"/>
            <a:chOff x="304726" y="9186802"/>
            <a:chExt cx="6432550" cy="1339215"/>
          </a:xfrm>
        </p:grpSpPr>
        <p:sp>
          <p:nvSpPr>
            <p:cNvPr id="19" name="object 19"/>
            <p:cNvSpPr/>
            <p:nvPr/>
          </p:nvSpPr>
          <p:spPr>
            <a:xfrm>
              <a:off x="304726" y="9186802"/>
              <a:ext cx="6432550" cy="1339215"/>
            </a:xfrm>
            <a:custGeom>
              <a:avLst/>
              <a:gdLst/>
              <a:ahLst/>
              <a:cxnLst/>
              <a:rect l="l" t="t" r="r" b="b"/>
              <a:pathLst>
                <a:path w="6432550" h="1339215">
                  <a:moveTo>
                    <a:pt x="6328110" y="1338790"/>
                  </a:moveTo>
                  <a:lnTo>
                    <a:pt x="104774" y="1338790"/>
                  </a:lnTo>
                  <a:lnTo>
                    <a:pt x="63991" y="1330557"/>
                  </a:lnTo>
                  <a:lnTo>
                    <a:pt x="30687" y="1308102"/>
                  </a:lnTo>
                  <a:lnTo>
                    <a:pt x="8233" y="1274799"/>
                  </a:lnTo>
                  <a:lnTo>
                    <a:pt x="0" y="1234015"/>
                  </a:lnTo>
                  <a:lnTo>
                    <a:pt x="0" y="104775"/>
                  </a:lnTo>
                  <a:lnTo>
                    <a:pt x="8233" y="63991"/>
                  </a:lnTo>
                  <a:lnTo>
                    <a:pt x="30687" y="30687"/>
                  </a:lnTo>
                  <a:lnTo>
                    <a:pt x="63991" y="8233"/>
                  </a:lnTo>
                  <a:lnTo>
                    <a:pt x="104774" y="0"/>
                  </a:lnTo>
                  <a:lnTo>
                    <a:pt x="6328109" y="0"/>
                  </a:lnTo>
                  <a:lnTo>
                    <a:pt x="6368892" y="8233"/>
                  </a:lnTo>
                  <a:lnTo>
                    <a:pt x="6402196" y="30687"/>
                  </a:lnTo>
                  <a:lnTo>
                    <a:pt x="6424650" y="63991"/>
                  </a:lnTo>
                  <a:lnTo>
                    <a:pt x="6432470" y="102725"/>
                  </a:lnTo>
                  <a:lnTo>
                    <a:pt x="6432470" y="1236065"/>
                  </a:lnTo>
                  <a:lnTo>
                    <a:pt x="6424650" y="1274799"/>
                  </a:lnTo>
                  <a:lnTo>
                    <a:pt x="6402196" y="1308102"/>
                  </a:lnTo>
                  <a:lnTo>
                    <a:pt x="6368892" y="1330557"/>
                  </a:lnTo>
                  <a:lnTo>
                    <a:pt x="6328110" y="1338790"/>
                  </a:lnTo>
                  <a:close/>
                </a:path>
              </a:pathLst>
            </a:custGeom>
            <a:solidFill>
              <a:srgbClr val="F6EB94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420700" y="9408921"/>
              <a:ext cx="895350" cy="894080"/>
            </a:xfrm>
            <a:custGeom>
              <a:avLst/>
              <a:gdLst/>
              <a:ahLst/>
              <a:cxnLst/>
              <a:rect l="l" t="t" r="r" b="b"/>
              <a:pathLst>
                <a:path w="895350" h="894079">
                  <a:moveTo>
                    <a:pt x="332143" y="173291"/>
                  </a:moveTo>
                  <a:lnTo>
                    <a:pt x="323049" y="128371"/>
                  </a:lnTo>
                  <a:lnTo>
                    <a:pt x="298259" y="91643"/>
                  </a:lnTo>
                  <a:lnTo>
                    <a:pt x="290855" y="86652"/>
                  </a:lnTo>
                  <a:lnTo>
                    <a:pt x="261531" y="66865"/>
                  </a:lnTo>
                  <a:lnTo>
                    <a:pt x="216611" y="57772"/>
                  </a:lnTo>
                  <a:lnTo>
                    <a:pt x="171691" y="66865"/>
                  </a:lnTo>
                  <a:lnTo>
                    <a:pt x="134962" y="91643"/>
                  </a:lnTo>
                  <a:lnTo>
                    <a:pt x="110185" y="128371"/>
                  </a:lnTo>
                  <a:lnTo>
                    <a:pt x="101079" y="173291"/>
                  </a:lnTo>
                  <a:lnTo>
                    <a:pt x="101079" y="202184"/>
                  </a:lnTo>
                  <a:lnTo>
                    <a:pt x="110185" y="247103"/>
                  </a:lnTo>
                  <a:lnTo>
                    <a:pt x="134962" y="283819"/>
                  </a:lnTo>
                  <a:lnTo>
                    <a:pt x="171691" y="308610"/>
                  </a:lnTo>
                  <a:lnTo>
                    <a:pt x="216611" y="317703"/>
                  </a:lnTo>
                  <a:lnTo>
                    <a:pt x="216611" y="288823"/>
                  </a:lnTo>
                  <a:lnTo>
                    <a:pt x="182918" y="282003"/>
                  </a:lnTo>
                  <a:lnTo>
                    <a:pt x="155371" y="263423"/>
                  </a:lnTo>
                  <a:lnTo>
                    <a:pt x="136791" y="235877"/>
                  </a:lnTo>
                  <a:lnTo>
                    <a:pt x="129971" y="202184"/>
                  </a:lnTo>
                  <a:lnTo>
                    <a:pt x="129971" y="173291"/>
                  </a:lnTo>
                  <a:lnTo>
                    <a:pt x="136791" y="139598"/>
                  </a:lnTo>
                  <a:lnTo>
                    <a:pt x="155371" y="112052"/>
                  </a:lnTo>
                  <a:lnTo>
                    <a:pt x="182918" y="93472"/>
                  </a:lnTo>
                  <a:lnTo>
                    <a:pt x="216611" y="86652"/>
                  </a:lnTo>
                  <a:lnTo>
                    <a:pt x="250304" y="93472"/>
                  </a:lnTo>
                  <a:lnTo>
                    <a:pt x="277850" y="112052"/>
                  </a:lnTo>
                  <a:lnTo>
                    <a:pt x="296443" y="139598"/>
                  </a:lnTo>
                  <a:lnTo>
                    <a:pt x="303263" y="173291"/>
                  </a:lnTo>
                  <a:lnTo>
                    <a:pt x="303263" y="253453"/>
                  </a:lnTo>
                  <a:lnTo>
                    <a:pt x="296773" y="259943"/>
                  </a:lnTo>
                  <a:lnTo>
                    <a:pt x="280860" y="259943"/>
                  </a:lnTo>
                  <a:lnTo>
                    <a:pt x="274383" y="253453"/>
                  </a:lnTo>
                  <a:lnTo>
                    <a:pt x="274383" y="251599"/>
                  </a:lnTo>
                  <a:lnTo>
                    <a:pt x="274383" y="231063"/>
                  </a:lnTo>
                  <a:lnTo>
                    <a:pt x="274383" y="173291"/>
                  </a:lnTo>
                  <a:lnTo>
                    <a:pt x="269836" y="150825"/>
                  </a:lnTo>
                  <a:lnTo>
                    <a:pt x="265506" y="144411"/>
                  </a:lnTo>
                  <a:lnTo>
                    <a:pt x="257454" y="132461"/>
                  </a:lnTo>
                  <a:lnTo>
                    <a:pt x="245491" y="124396"/>
                  </a:lnTo>
                  <a:lnTo>
                    <a:pt x="245491" y="173291"/>
                  </a:lnTo>
                  <a:lnTo>
                    <a:pt x="245491" y="202184"/>
                  </a:lnTo>
                  <a:lnTo>
                    <a:pt x="243217" y="213398"/>
                  </a:lnTo>
                  <a:lnTo>
                    <a:pt x="237020" y="222580"/>
                  </a:lnTo>
                  <a:lnTo>
                    <a:pt x="227838" y="228790"/>
                  </a:lnTo>
                  <a:lnTo>
                    <a:pt x="216611" y="231063"/>
                  </a:lnTo>
                  <a:lnTo>
                    <a:pt x="205384" y="228790"/>
                  </a:lnTo>
                  <a:lnTo>
                    <a:pt x="196202" y="222580"/>
                  </a:lnTo>
                  <a:lnTo>
                    <a:pt x="190004" y="213398"/>
                  </a:lnTo>
                  <a:lnTo>
                    <a:pt x="187731" y="202184"/>
                  </a:lnTo>
                  <a:lnTo>
                    <a:pt x="187731" y="173291"/>
                  </a:lnTo>
                  <a:lnTo>
                    <a:pt x="190004" y="162077"/>
                  </a:lnTo>
                  <a:lnTo>
                    <a:pt x="196202" y="152895"/>
                  </a:lnTo>
                  <a:lnTo>
                    <a:pt x="205384" y="146685"/>
                  </a:lnTo>
                  <a:lnTo>
                    <a:pt x="216611" y="144411"/>
                  </a:lnTo>
                  <a:lnTo>
                    <a:pt x="227838" y="146685"/>
                  </a:lnTo>
                  <a:lnTo>
                    <a:pt x="237020" y="152895"/>
                  </a:lnTo>
                  <a:lnTo>
                    <a:pt x="243217" y="162077"/>
                  </a:lnTo>
                  <a:lnTo>
                    <a:pt x="245491" y="173291"/>
                  </a:lnTo>
                  <a:lnTo>
                    <a:pt x="245491" y="124396"/>
                  </a:lnTo>
                  <a:lnTo>
                    <a:pt x="239090" y="120078"/>
                  </a:lnTo>
                  <a:lnTo>
                    <a:pt x="216611" y="115531"/>
                  </a:lnTo>
                  <a:lnTo>
                    <a:pt x="194144" y="120078"/>
                  </a:lnTo>
                  <a:lnTo>
                    <a:pt x="175780" y="132461"/>
                  </a:lnTo>
                  <a:lnTo>
                    <a:pt x="163398" y="150825"/>
                  </a:lnTo>
                  <a:lnTo>
                    <a:pt x="158851" y="173291"/>
                  </a:lnTo>
                  <a:lnTo>
                    <a:pt x="158851" y="202184"/>
                  </a:lnTo>
                  <a:lnTo>
                    <a:pt x="163398" y="224650"/>
                  </a:lnTo>
                  <a:lnTo>
                    <a:pt x="175780" y="243014"/>
                  </a:lnTo>
                  <a:lnTo>
                    <a:pt x="194144" y="255397"/>
                  </a:lnTo>
                  <a:lnTo>
                    <a:pt x="216611" y="259943"/>
                  </a:lnTo>
                  <a:lnTo>
                    <a:pt x="224574" y="259372"/>
                  </a:lnTo>
                  <a:lnTo>
                    <a:pt x="232168" y="257708"/>
                  </a:lnTo>
                  <a:lnTo>
                    <a:pt x="239369" y="255092"/>
                  </a:lnTo>
                  <a:lnTo>
                    <a:pt x="246113" y="251599"/>
                  </a:lnTo>
                  <a:lnTo>
                    <a:pt x="250977" y="266268"/>
                  </a:lnTo>
                  <a:lnTo>
                    <a:pt x="260400" y="278079"/>
                  </a:lnTo>
                  <a:lnTo>
                    <a:pt x="273354" y="285953"/>
                  </a:lnTo>
                  <a:lnTo>
                    <a:pt x="288823" y="288823"/>
                  </a:lnTo>
                  <a:lnTo>
                    <a:pt x="305676" y="285419"/>
                  </a:lnTo>
                  <a:lnTo>
                    <a:pt x="319455" y="276136"/>
                  </a:lnTo>
                  <a:lnTo>
                    <a:pt x="328739" y="262356"/>
                  </a:lnTo>
                  <a:lnTo>
                    <a:pt x="329222" y="259943"/>
                  </a:lnTo>
                  <a:lnTo>
                    <a:pt x="332143" y="245503"/>
                  </a:lnTo>
                  <a:lnTo>
                    <a:pt x="332143" y="173291"/>
                  </a:lnTo>
                  <a:close/>
                </a:path>
                <a:path w="895350" h="894079">
                  <a:moveTo>
                    <a:pt x="375462" y="548767"/>
                  </a:moveTo>
                  <a:lnTo>
                    <a:pt x="346583" y="548767"/>
                  </a:lnTo>
                  <a:lnTo>
                    <a:pt x="346583" y="598068"/>
                  </a:lnTo>
                  <a:lnTo>
                    <a:pt x="346583" y="706437"/>
                  </a:lnTo>
                  <a:lnTo>
                    <a:pt x="319849" y="685063"/>
                  </a:lnTo>
                  <a:lnTo>
                    <a:pt x="319849" y="722058"/>
                  </a:lnTo>
                  <a:lnTo>
                    <a:pt x="113385" y="722058"/>
                  </a:lnTo>
                  <a:lnTo>
                    <a:pt x="132905" y="706437"/>
                  </a:lnTo>
                  <a:lnTo>
                    <a:pt x="168440" y="678002"/>
                  </a:lnTo>
                  <a:lnTo>
                    <a:pt x="179438" y="684517"/>
                  </a:lnTo>
                  <a:lnTo>
                    <a:pt x="191236" y="689267"/>
                  </a:lnTo>
                  <a:lnTo>
                    <a:pt x="203682" y="692188"/>
                  </a:lnTo>
                  <a:lnTo>
                    <a:pt x="216611" y="693178"/>
                  </a:lnTo>
                  <a:lnTo>
                    <a:pt x="229539" y="692188"/>
                  </a:lnTo>
                  <a:lnTo>
                    <a:pt x="241985" y="689267"/>
                  </a:lnTo>
                  <a:lnTo>
                    <a:pt x="253796" y="684517"/>
                  </a:lnTo>
                  <a:lnTo>
                    <a:pt x="264795" y="678002"/>
                  </a:lnTo>
                  <a:lnTo>
                    <a:pt x="319849" y="722058"/>
                  </a:lnTo>
                  <a:lnTo>
                    <a:pt x="319849" y="685063"/>
                  </a:lnTo>
                  <a:lnTo>
                    <a:pt x="311023" y="678002"/>
                  </a:lnTo>
                  <a:lnTo>
                    <a:pt x="293204" y="663752"/>
                  </a:lnTo>
                  <a:lnTo>
                    <a:pt x="286397" y="658317"/>
                  </a:lnTo>
                  <a:lnTo>
                    <a:pt x="346583" y="598068"/>
                  </a:lnTo>
                  <a:lnTo>
                    <a:pt x="346583" y="548767"/>
                  </a:lnTo>
                  <a:lnTo>
                    <a:pt x="326161" y="548767"/>
                  </a:lnTo>
                  <a:lnTo>
                    <a:pt x="326161" y="577646"/>
                  </a:lnTo>
                  <a:lnTo>
                    <a:pt x="255701" y="648106"/>
                  </a:lnTo>
                  <a:lnTo>
                    <a:pt x="237617" y="659841"/>
                  </a:lnTo>
                  <a:lnTo>
                    <a:pt x="216611" y="663752"/>
                  </a:lnTo>
                  <a:lnTo>
                    <a:pt x="195605" y="659841"/>
                  </a:lnTo>
                  <a:lnTo>
                    <a:pt x="177520" y="648106"/>
                  </a:lnTo>
                  <a:lnTo>
                    <a:pt x="146837" y="617423"/>
                  </a:lnTo>
                  <a:lnTo>
                    <a:pt x="146837" y="658253"/>
                  </a:lnTo>
                  <a:lnTo>
                    <a:pt x="86639" y="706437"/>
                  </a:lnTo>
                  <a:lnTo>
                    <a:pt x="86639" y="598068"/>
                  </a:lnTo>
                  <a:lnTo>
                    <a:pt x="146837" y="658253"/>
                  </a:lnTo>
                  <a:lnTo>
                    <a:pt x="146837" y="617423"/>
                  </a:lnTo>
                  <a:lnTo>
                    <a:pt x="127482" y="598068"/>
                  </a:lnTo>
                  <a:lnTo>
                    <a:pt x="107061" y="577646"/>
                  </a:lnTo>
                  <a:lnTo>
                    <a:pt x="326161" y="577646"/>
                  </a:lnTo>
                  <a:lnTo>
                    <a:pt x="326161" y="548767"/>
                  </a:lnTo>
                  <a:lnTo>
                    <a:pt x="57759" y="548767"/>
                  </a:lnTo>
                  <a:lnTo>
                    <a:pt x="57759" y="750938"/>
                  </a:lnTo>
                  <a:lnTo>
                    <a:pt x="375462" y="750938"/>
                  </a:lnTo>
                  <a:lnTo>
                    <a:pt x="375462" y="722058"/>
                  </a:lnTo>
                  <a:lnTo>
                    <a:pt x="375462" y="706437"/>
                  </a:lnTo>
                  <a:lnTo>
                    <a:pt x="375462" y="598068"/>
                  </a:lnTo>
                  <a:lnTo>
                    <a:pt x="375462" y="577646"/>
                  </a:lnTo>
                  <a:lnTo>
                    <a:pt x="375462" y="548767"/>
                  </a:lnTo>
                  <a:close/>
                </a:path>
                <a:path w="895350" h="894079">
                  <a:moveTo>
                    <a:pt x="433235" y="534327"/>
                  </a:moveTo>
                  <a:lnTo>
                    <a:pt x="427545" y="506234"/>
                  </a:lnTo>
                  <a:lnTo>
                    <a:pt x="417271" y="490994"/>
                  </a:lnTo>
                  <a:lnTo>
                    <a:pt x="412064" y="483285"/>
                  </a:lnTo>
                  <a:lnTo>
                    <a:pt x="404342" y="478078"/>
                  </a:lnTo>
                  <a:lnTo>
                    <a:pt x="404342" y="534327"/>
                  </a:lnTo>
                  <a:lnTo>
                    <a:pt x="404342" y="765378"/>
                  </a:lnTo>
                  <a:lnTo>
                    <a:pt x="400939" y="782243"/>
                  </a:lnTo>
                  <a:lnTo>
                    <a:pt x="391655" y="796010"/>
                  </a:lnTo>
                  <a:lnTo>
                    <a:pt x="377888" y="805294"/>
                  </a:lnTo>
                  <a:lnTo>
                    <a:pt x="361022" y="808710"/>
                  </a:lnTo>
                  <a:lnTo>
                    <a:pt x="72199" y="808710"/>
                  </a:lnTo>
                  <a:lnTo>
                    <a:pt x="55346" y="805294"/>
                  </a:lnTo>
                  <a:lnTo>
                    <a:pt x="41567" y="796010"/>
                  </a:lnTo>
                  <a:lnTo>
                    <a:pt x="32283" y="782243"/>
                  </a:lnTo>
                  <a:lnTo>
                    <a:pt x="28879" y="765378"/>
                  </a:lnTo>
                  <a:lnTo>
                    <a:pt x="28879" y="534327"/>
                  </a:lnTo>
                  <a:lnTo>
                    <a:pt x="32283" y="517461"/>
                  </a:lnTo>
                  <a:lnTo>
                    <a:pt x="41567" y="503694"/>
                  </a:lnTo>
                  <a:lnTo>
                    <a:pt x="55346" y="494411"/>
                  </a:lnTo>
                  <a:lnTo>
                    <a:pt x="72199" y="490994"/>
                  </a:lnTo>
                  <a:lnTo>
                    <a:pt x="361022" y="490994"/>
                  </a:lnTo>
                  <a:lnTo>
                    <a:pt x="377888" y="494411"/>
                  </a:lnTo>
                  <a:lnTo>
                    <a:pt x="391655" y="503694"/>
                  </a:lnTo>
                  <a:lnTo>
                    <a:pt x="400939" y="517461"/>
                  </a:lnTo>
                  <a:lnTo>
                    <a:pt x="404342" y="534327"/>
                  </a:lnTo>
                  <a:lnTo>
                    <a:pt x="404342" y="478078"/>
                  </a:lnTo>
                  <a:lnTo>
                    <a:pt x="389115" y="467804"/>
                  </a:lnTo>
                  <a:lnTo>
                    <a:pt x="361022" y="462114"/>
                  </a:lnTo>
                  <a:lnTo>
                    <a:pt x="72199" y="462114"/>
                  </a:lnTo>
                  <a:lnTo>
                    <a:pt x="44119" y="467804"/>
                  </a:lnTo>
                  <a:lnTo>
                    <a:pt x="21170" y="483285"/>
                  </a:lnTo>
                  <a:lnTo>
                    <a:pt x="5676" y="506234"/>
                  </a:lnTo>
                  <a:lnTo>
                    <a:pt x="0" y="534327"/>
                  </a:lnTo>
                  <a:lnTo>
                    <a:pt x="0" y="765378"/>
                  </a:lnTo>
                  <a:lnTo>
                    <a:pt x="5676" y="793470"/>
                  </a:lnTo>
                  <a:lnTo>
                    <a:pt x="21170" y="816419"/>
                  </a:lnTo>
                  <a:lnTo>
                    <a:pt x="44119" y="831900"/>
                  </a:lnTo>
                  <a:lnTo>
                    <a:pt x="72199" y="837590"/>
                  </a:lnTo>
                  <a:lnTo>
                    <a:pt x="361022" y="837590"/>
                  </a:lnTo>
                  <a:lnTo>
                    <a:pt x="412064" y="816419"/>
                  </a:lnTo>
                  <a:lnTo>
                    <a:pt x="433235" y="765378"/>
                  </a:lnTo>
                  <a:lnTo>
                    <a:pt x="433235" y="534327"/>
                  </a:lnTo>
                  <a:close/>
                </a:path>
                <a:path w="895350" h="894079">
                  <a:moveTo>
                    <a:pt x="433235" y="72212"/>
                  </a:moveTo>
                  <a:lnTo>
                    <a:pt x="427545" y="44119"/>
                  </a:lnTo>
                  <a:lnTo>
                    <a:pt x="417271" y="28879"/>
                  </a:lnTo>
                  <a:lnTo>
                    <a:pt x="412064" y="21170"/>
                  </a:lnTo>
                  <a:lnTo>
                    <a:pt x="404342" y="15963"/>
                  </a:lnTo>
                  <a:lnTo>
                    <a:pt x="404342" y="72212"/>
                  </a:lnTo>
                  <a:lnTo>
                    <a:pt x="404342" y="303263"/>
                  </a:lnTo>
                  <a:lnTo>
                    <a:pt x="400939" y="320128"/>
                  </a:lnTo>
                  <a:lnTo>
                    <a:pt x="391655" y="333895"/>
                  </a:lnTo>
                  <a:lnTo>
                    <a:pt x="377888" y="343179"/>
                  </a:lnTo>
                  <a:lnTo>
                    <a:pt x="361022" y="346595"/>
                  </a:lnTo>
                  <a:lnTo>
                    <a:pt x="72199" y="346595"/>
                  </a:lnTo>
                  <a:lnTo>
                    <a:pt x="55346" y="343179"/>
                  </a:lnTo>
                  <a:lnTo>
                    <a:pt x="41567" y="333895"/>
                  </a:lnTo>
                  <a:lnTo>
                    <a:pt x="32283" y="320128"/>
                  </a:lnTo>
                  <a:lnTo>
                    <a:pt x="28879" y="303263"/>
                  </a:lnTo>
                  <a:lnTo>
                    <a:pt x="28879" y="72212"/>
                  </a:lnTo>
                  <a:lnTo>
                    <a:pt x="32283" y="55346"/>
                  </a:lnTo>
                  <a:lnTo>
                    <a:pt x="41567" y="41579"/>
                  </a:lnTo>
                  <a:lnTo>
                    <a:pt x="55346" y="32296"/>
                  </a:lnTo>
                  <a:lnTo>
                    <a:pt x="72199" y="28879"/>
                  </a:lnTo>
                  <a:lnTo>
                    <a:pt x="361022" y="28879"/>
                  </a:lnTo>
                  <a:lnTo>
                    <a:pt x="377888" y="32296"/>
                  </a:lnTo>
                  <a:lnTo>
                    <a:pt x="391655" y="41579"/>
                  </a:lnTo>
                  <a:lnTo>
                    <a:pt x="400939" y="55346"/>
                  </a:lnTo>
                  <a:lnTo>
                    <a:pt x="404342" y="72212"/>
                  </a:lnTo>
                  <a:lnTo>
                    <a:pt x="404342" y="15963"/>
                  </a:lnTo>
                  <a:lnTo>
                    <a:pt x="389115" y="5689"/>
                  </a:lnTo>
                  <a:lnTo>
                    <a:pt x="361022" y="0"/>
                  </a:lnTo>
                  <a:lnTo>
                    <a:pt x="72199" y="0"/>
                  </a:lnTo>
                  <a:lnTo>
                    <a:pt x="44119" y="5689"/>
                  </a:lnTo>
                  <a:lnTo>
                    <a:pt x="21170" y="21170"/>
                  </a:lnTo>
                  <a:lnTo>
                    <a:pt x="5676" y="44119"/>
                  </a:lnTo>
                  <a:lnTo>
                    <a:pt x="0" y="72212"/>
                  </a:lnTo>
                  <a:lnTo>
                    <a:pt x="0" y="303263"/>
                  </a:lnTo>
                  <a:lnTo>
                    <a:pt x="5676" y="331355"/>
                  </a:lnTo>
                  <a:lnTo>
                    <a:pt x="21170" y="354304"/>
                  </a:lnTo>
                  <a:lnTo>
                    <a:pt x="44119" y="369785"/>
                  </a:lnTo>
                  <a:lnTo>
                    <a:pt x="72199" y="375475"/>
                  </a:lnTo>
                  <a:lnTo>
                    <a:pt x="361022" y="375475"/>
                  </a:lnTo>
                  <a:lnTo>
                    <a:pt x="412064" y="354304"/>
                  </a:lnTo>
                  <a:lnTo>
                    <a:pt x="433235" y="303263"/>
                  </a:lnTo>
                  <a:lnTo>
                    <a:pt x="433235" y="72212"/>
                  </a:lnTo>
                  <a:close/>
                </a:path>
                <a:path w="895350" h="894079">
                  <a:moveTo>
                    <a:pt x="895350" y="71120"/>
                  </a:moveTo>
                  <a:lnTo>
                    <a:pt x="889660" y="43180"/>
                  </a:lnTo>
                  <a:lnTo>
                    <a:pt x="879335" y="27940"/>
                  </a:lnTo>
                  <a:lnTo>
                    <a:pt x="874179" y="20320"/>
                  </a:lnTo>
                  <a:lnTo>
                    <a:pt x="866470" y="15201"/>
                  </a:lnTo>
                  <a:lnTo>
                    <a:pt x="866470" y="71120"/>
                  </a:lnTo>
                  <a:lnTo>
                    <a:pt x="866470" y="302260"/>
                  </a:lnTo>
                  <a:lnTo>
                    <a:pt x="863053" y="320040"/>
                  </a:lnTo>
                  <a:lnTo>
                    <a:pt x="853770" y="332740"/>
                  </a:lnTo>
                  <a:lnTo>
                    <a:pt x="840003" y="342900"/>
                  </a:lnTo>
                  <a:lnTo>
                    <a:pt x="823137" y="345440"/>
                  </a:lnTo>
                  <a:lnTo>
                    <a:pt x="722058" y="345440"/>
                  </a:lnTo>
                  <a:lnTo>
                    <a:pt x="722058" y="316230"/>
                  </a:lnTo>
                  <a:lnTo>
                    <a:pt x="725500" y="316230"/>
                  </a:lnTo>
                  <a:lnTo>
                    <a:pt x="728992" y="317500"/>
                  </a:lnTo>
                  <a:lnTo>
                    <a:pt x="732548" y="317500"/>
                  </a:lnTo>
                  <a:lnTo>
                    <a:pt x="774179" y="299720"/>
                  </a:lnTo>
                  <a:lnTo>
                    <a:pt x="800442" y="271780"/>
                  </a:lnTo>
                  <a:lnTo>
                    <a:pt x="808697" y="245110"/>
                  </a:lnTo>
                  <a:lnTo>
                    <a:pt x="807758" y="234950"/>
                  </a:lnTo>
                  <a:lnTo>
                    <a:pt x="804964" y="226060"/>
                  </a:lnTo>
                  <a:lnTo>
                    <a:pt x="800442" y="217170"/>
                  </a:lnTo>
                  <a:lnTo>
                    <a:pt x="794258" y="209550"/>
                  </a:lnTo>
                  <a:lnTo>
                    <a:pt x="779818" y="195135"/>
                  </a:lnTo>
                  <a:lnTo>
                    <a:pt x="779818" y="240030"/>
                  </a:lnTo>
                  <a:lnTo>
                    <a:pt x="779818" y="250190"/>
                  </a:lnTo>
                  <a:lnTo>
                    <a:pt x="753757" y="279400"/>
                  </a:lnTo>
                  <a:lnTo>
                    <a:pt x="728027" y="288290"/>
                  </a:lnTo>
                  <a:lnTo>
                    <a:pt x="719124" y="284480"/>
                  </a:lnTo>
                  <a:lnTo>
                    <a:pt x="717880" y="284480"/>
                  </a:lnTo>
                  <a:lnTo>
                    <a:pt x="684974" y="260350"/>
                  </a:lnTo>
                  <a:lnTo>
                    <a:pt x="678726" y="259080"/>
                  </a:lnTo>
                  <a:lnTo>
                    <a:pt x="675513" y="259080"/>
                  </a:lnTo>
                  <a:lnTo>
                    <a:pt x="673938" y="260350"/>
                  </a:lnTo>
                  <a:lnTo>
                    <a:pt x="644512" y="236220"/>
                  </a:lnTo>
                  <a:lnTo>
                    <a:pt x="597242" y="180340"/>
                  </a:lnTo>
                  <a:lnTo>
                    <a:pt x="580072" y="146050"/>
                  </a:lnTo>
                  <a:lnTo>
                    <a:pt x="577646" y="138430"/>
                  </a:lnTo>
                  <a:lnTo>
                    <a:pt x="577646" y="125730"/>
                  </a:lnTo>
                  <a:lnTo>
                    <a:pt x="580859" y="118110"/>
                  </a:lnTo>
                  <a:lnTo>
                    <a:pt x="606526" y="91440"/>
                  </a:lnTo>
                  <a:lnTo>
                    <a:pt x="613181" y="87630"/>
                  </a:lnTo>
                  <a:lnTo>
                    <a:pt x="620966" y="86360"/>
                  </a:lnTo>
                  <a:lnTo>
                    <a:pt x="628751" y="87630"/>
                  </a:lnTo>
                  <a:lnTo>
                    <a:pt x="635406" y="91440"/>
                  </a:lnTo>
                  <a:lnTo>
                    <a:pt x="660844" y="116840"/>
                  </a:lnTo>
                  <a:lnTo>
                    <a:pt x="663041" y="119380"/>
                  </a:lnTo>
                  <a:lnTo>
                    <a:pt x="664286" y="123190"/>
                  </a:lnTo>
                  <a:lnTo>
                    <a:pt x="664286" y="132080"/>
                  </a:lnTo>
                  <a:lnTo>
                    <a:pt x="661809" y="135890"/>
                  </a:lnTo>
                  <a:lnTo>
                    <a:pt x="657796" y="138430"/>
                  </a:lnTo>
                  <a:lnTo>
                    <a:pt x="648474" y="144780"/>
                  </a:lnTo>
                  <a:lnTo>
                    <a:pt x="641426" y="152400"/>
                  </a:lnTo>
                  <a:lnTo>
                    <a:pt x="636968" y="162560"/>
                  </a:lnTo>
                  <a:lnTo>
                    <a:pt x="635406" y="173990"/>
                  </a:lnTo>
                  <a:lnTo>
                    <a:pt x="635406" y="176530"/>
                  </a:lnTo>
                  <a:lnTo>
                    <a:pt x="636193" y="184150"/>
                  </a:lnTo>
                  <a:lnTo>
                    <a:pt x="638479" y="191770"/>
                  </a:lnTo>
                  <a:lnTo>
                    <a:pt x="642213" y="199390"/>
                  </a:lnTo>
                  <a:lnTo>
                    <a:pt x="647306" y="204470"/>
                  </a:lnTo>
                  <a:lnTo>
                    <a:pt x="660844" y="218440"/>
                  </a:lnTo>
                  <a:lnTo>
                    <a:pt x="667042" y="223520"/>
                  </a:lnTo>
                  <a:lnTo>
                    <a:pt x="674014" y="227330"/>
                  </a:lnTo>
                  <a:lnTo>
                    <a:pt x="681583" y="229870"/>
                  </a:lnTo>
                  <a:lnTo>
                    <a:pt x="691476" y="229870"/>
                  </a:lnTo>
                  <a:lnTo>
                    <a:pt x="727748" y="208280"/>
                  </a:lnTo>
                  <a:lnTo>
                    <a:pt x="729729" y="204470"/>
                  </a:lnTo>
                  <a:lnTo>
                    <a:pt x="733729" y="201930"/>
                  </a:lnTo>
                  <a:lnTo>
                    <a:pt x="743267" y="201930"/>
                  </a:lnTo>
                  <a:lnTo>
                    <a:pt x="746137" y="203200"/>
                  </a:lnTo>
                  <a:lnTo>
                    <a:pt x="748398" y="204470"/>
                  </a:lnTo>
                  <a:lnTo>
                    <a:pt x="777621" y="233680"/>
                  </a:lnTo>
                  <a:lnTo>
                    <a:pt x="779818" y="240030"/>
                  </a:lnTo>
                  <a:lnTo>
                    <a:pt x="779818" y="195135"/>
                  </a:lnTo>
                  <a:lnTo>
                    <a:pt x="768819" y="184150"/>
                  </a:lnTo>
                  <a:lnTo>
                    <a:pt x="762622" y="179070"/>
                  </a:lnTo>
                  <a:lnTo>
                    <a:pt x="755650" y="175260"/>
                  </a:lnTo>
                  <a:lnTo>
                    <a:pt x="740105" y="172720"/>
                  </a:lnTo>
                  <a:lnTo>
                    <a:pt x="738187" y="172720"/>
                  </a:lnTo>
                  <a:lnTo>
                    <a:pt x="701916" y="195580"/>
                  </a:lnTo>
                  <a:lnTo>
                    <a:pt x="699935" y="199390"/>
                  </a:lnTo>
                  <a:lnTo>
                    <a:pt x="695934" y="201930"/>
                  </a:lnTo>
                  <a:lnTo>
                    <a:pt x="686396" y="201930"/>
                  </a:lnTo>
                  <a:lnTo>
                    <a:pt x="683526" y="200660"/>
                  </a:lnTo>
                  <a:lnTo>
                    <a:pt x="681266" y="198120"/>
                  </a:lnTo>
                  <a:lnTo>
                    <a:pt x="667727" y="184150"/>
                  </a:lnTo>
                  <a:lnTo>
                    <a:pt x="665530" y="182880"/>
                  </a:lnTo>
                  <a:lnTo>
                    <a:pt x="664286" y="179070"/>
                  </a:lnTo>
                  <a:lnTo>
                    <a:pt x="664286" y="170180"/>
                  </a:lnTo>
                  <a:lnTo>
                    <a:pt x="666775" y="166370"/>
                  </a:lnTo>
                  <a:lnTo>
                    <a:pt x="670775" y="163830"/>
                  </a:lnTo>
                  <a:lnTo>
                    <a:pt x="680110" y="157480"/>
                  </a:lnTo>
                  <a:lnTo>
                    <a:pt x="687158" y="148590"/>
                  </a:lnTo>
                  <a:lnTo>
                    <a:pt x="691616" y="138430"/>
                  </a:lnTo>
                  <a:lnTo>
                    <a:pt x="693166" y="128270"/>
                  </a:lnTo>
                  <a:lnTo>
                    <a:pt x="693166" y="125730"/>
                  </a:lnTo>
                  <a:lnTo>
                    <a:pt x="671093" y="86360"/>
                  </a:lnTo>
                  <a:lnTo>
                    <a:pt x="639699" y="60960"/>
                  </a:lnTo>
                  <a:lnTo>
                    <a:pt x="620966" y="57150"/>
                  </a:lnTo>
                  <a:lnTo>
                    <a:pt x="602234" y="60960"/>
                  </a:lnTo>
                  <a:lnTo>
                    <a:pt x="566026" y="91440"/>
                  </a:lnTo>
                  <a:lnTo>
                    <a:pt x="548754" y="134620"/>
                  </a:lnTo>
                  <a:lnTo>
                    <a:pt x="548754" y="142240"/>
                  </a:lnTo>
                  <a:lnTo>
                    <a:pt x="570674" y="191770"/>
                  </a:lnTo>
                  <a:lnTo>
                    <a:pt x="616940" y="250190"/>
                  </a:lnTo>
                  <a:lnTo>
                    <a:pt x="645502" y="275590"/>
                  </a:lnTo>
                  <a:lnTo>
                    <a:pt x="641311" y="280670"/>
                  </a:lnTo>
                  <a:lnTo>
                    <a:pt x="638124" y="288290"/>
                  </a:lnTo>
                  <a:lnTo>
                    <a:pt x="636117" y="294640"/>
                  </a:lnTo>
                  <a:lnTo>
                    <a:pt x="635406" y="302260"/>
                  </a:lnTo>
                  <a:lnTo>
                    <a:pt x="635406" y="345440"/>
                  </a:lnTo>
                  <a:lnTo>
                    <a:pt x="534314" y="345440"/>
                  </a:lnTo>
                  <a:lnTo>
                    <a:pt x="517461" y="342900"/>
                  </a:lnTo>
                  <a:lnTo>
                    <a:pt x="503682" y="332740"/>
                  </a:lnTo>
                  <a:lnTo>
                    <a:pt x="494398" y="320040"/>
                  </a:lnTo>
                  <a:lnTo>
                    <a:pt x="490994" y="302260"/>
                  </a:lnTo>
                  <a:lnTo>
                    <a:pt x="490994" y="71120"/>
                  </a:lnTo>
                  <a:lnTo>
                    <a:pt x="494398" y="54610"/>
                  </a:lnTo>
                  <a:lnTo>
                    <a:pt x="503682" y="40640"/>
                  </a:lnTo>
                  <a:lnTo>
                    <a:pt x="517461" y="31750"/>
                  </a:lnTo>
                  <a:lnTo>
                    <a:pt x="534314" y="27940"/>
                  </a:lnTo>
                  <a:lnTo>
                    <a:pt x="823137" y="27940"/>
                  </a:lnTo>
                  <a:lnTo>
                    <a:pt x="840003" y="31750"/>
                  </a:lnTo>
                  <a:lnTo>
                    <a:pt x="853770" y="40640"/>
                  </a:lnTo>
                  <a:lnTo>
                    <a:pt x="863053" y="54610"/>
                  </a:lnTo>
                  <a:lnTo>
                    <a:pt x="866470" y="71120"/>
                  </a:lnTo>
                  <a:lnTo>
                    <a:pt x="866470" y="15201"/>
                  </a:lnTo>
                  <a:lnTo>
                    <a:pt x="851230" y="5080"/>
                  </a:lnTo>
                  <a:lnTo>
                    <a:pt x="823137" y="0"/>
                  </a:lnTo>
                  <a:lnTo>
                    <a:pt x="534314" y="0"/>
                  </a:lnTo>
                  <a:lnTo>
                    <a:pt x="506234" y="5080"/>
                  </a:lnTo>
                  <a:lnTo>
                    <a:pt x="483285" y="20320"/>
                  </a:lnTo>
                  <a:lnTo>
                    <a:pt x="467791" y="43180"/>
                  </a:lnTo>
                  <a:lnTo>
                    <a:pt x="462114" y="71120"/>
                  </a:lnTo>
                  <a:lnTo>
                    <a:pt x="462114" y="302260"/>
                  </a:lnTo>
                  <a:lnTo>
                    <a:pt x="467791" y="330200"/>
                  </a:lnTo>
                  <a:lnTo>
                    <a:pt x="483285" y="353060"/>
                  </a:lnTo>
                  <a:lnTo>
                    <a:pt x="506234" y="369570"/>
                  </a:lnTo>
                  <a:lnTo>
                    <a:pt x="534314" y="374650"/>
                  </a:lnTo>
                  <a:lnTo>
                    <a:pt x="635406" y="374650"/>
                  </a:lnTo>
                  <a:lnTo>
                    <a:pt x="635406" y="613410"/>
                  </a:lnTo>
                  <a:lnTo>
                    <a:pt x="633882" y="619760"/>
                  </a:lnTo>
                  <a:lnTo>
                    <a:pt x="631012" y="626110"/>
                  </a:lnTo>
                  <a:lnTo>
                    <a:pt x="618883" y="565150"/>
                  </a:lnTo>
                  <a:lnTo>
                    <a:pt x="607199" y="534670"/>
                  </a:lnTo>
                  <a:lnTo>
                    <a:pt x="593458" y="519430"/>
                  </a:lnTo>
                  <a:lnTo>
                    <a:pt x="586587" y="511810"/>
                  </a:lnTo>
                  <a:lnTo>
                    <a:pt x="559308" y="496570"/>
                  </a:lnTo>
                  <a:lnTo>
                    <a:pt x="527608" y="490220"/>
                  </a:lnTo>
                  <a:lnTo>
                    <a:pt x="513372" y="492760"/>
                  </a:lnTo>
                  <a:lnTo>
                    <a:pt x="501726" y="501650"/>
                  </a:lnTo>
                  <a:lnTo>
                    <a:pt x="493877" y="513080"/>
                  </a:lnTo>
                  <a:lnTo>
                    <a:pt x="490994" y="527050"/>
                  </a:lnTo>
                  <a:lnTo>
                    <a:pt x="490994" y="534670"/>
                  </a:lnTo>
                  <a:lnTo>
                    <a:pt x="493141" y="541020"/>
                  </a:lnTo>
                  <a:lnTo>
                    <a:pt x="497141" y="547370"/>
                  </a:lnTo>
                  <a:lnTo>
                    <a:pt x="512038" y="568960"/>
                  </a:lnTo>
                  <a:lnTo>
                    <a:pt x="515772" y="576580"/>
                  </a:lnTo>
                  <a:lnTo>
                    <a:pt x="518756" y="582930"/>
                  </a:lnTo>
                  <a:lnTo>
                    <a:pt x="520941" y="589280"/>
                  </a:lnTo>
                  <a:lnTo>
                    <a:pt x="522300" y="596900"/>
                  </a:lnTo>
                  <a:lnTo>
                    <a:pt x="532511" y="679450"/>
                  </a:lnTo>
                  <a:lnTo>
                    <a:pt x="534289" y="688340"/>
                  </a:lnTo>
                  <a:lnTo>
                    <a:pt x="537235" y="697230"/>
                  </a:lnTo>
                  <a:lnTo>
                    <a:pt x="541274" y="706120"/>
                  </a:lnTo>
                  <a:lnTo>
                    <a:pt x="546392" y="713740"/>
                  </a:lnTo>
                  <a:lnTo>
                    <a:pt x="577646" y="755650"/>
                  </a:lnTo>
                  <a:lnTo>
                    <a:pt x="577646" y="779780"/>
                  </a:lnTo>
                  <a:lnTo>
                    <a:pt x="548754" y="779780"/>
                  </a:lnTo>
                  <a:lnTo>
                    <a:pt x="548754" y="894080"/>
                  </a:lnTo>
                  <a:lnTo>
                    <a:pt x="895350" y="894080"/>
                  </a:lnTo>
                  <a:lnTo>
                    <a:pt x="895350" y="866140"/>
                  </a:lnTo>
                  <a:lnTo>
                    <a:pt x="895350" y="807720"/>
                  </a:lnTo>
                  <a:lnTo>
                    <a:pt x="895350" y="779780"/>
                  </a:lnTo>
                  <a:lnTo>
                    <a:pt x="866470" y="779780"/>
                  </a:lnTo>
                  <a:lnTo>
                    <a:pt x="866470" y="807720"/>
                  </a:lnTo>
                  <a:lnTo>
                    <a:pt x="866470" y="866140"/>
                  </a:lnTo>
                  <a:lnTo>
                    <a:pt x="577646" y="866140"/>
                  </a:lnTo>
                  <a:lnTo>
                    <a:pt x="577646" y="807720"/>
                  </a:lnTo>
                  <a:lnTo>
                    <a:pt x="866470" y="807720"/>
                  </a:lnTo>
                  <a:lnTo>
                    <a:pt x="866470" y="779780"/>
                  </a:lnTo>
                  <a:lnTo>
                    <a:pt x="866470" y="753110"/>
                  </a:lnTo>
                  <a:lnTo>
                    <a:pt x="887730" y="711200"/>
                  </a:lnTo>
                  <a:lnTo>
                    <a:pt x="891019" y="703580"/>
                  </a:lnTo>
                  <a:lnTo>
                    <a:pt x="893406" y="695960"/>
                  </a:lnTo>
                  <a:lnTo>
                    <a:pt x="894854" y="687070"/>
                  </a:lnTo>
                  <a:lnTo>
                    <a:pt x="895350" y="679450"/>
                  </a:lnTo>
                  <a:lnTo>
                    <a:pt x="895350" y="504190"/>
                  </a:lnTo>
                  <a:lnTo>
                    <a:pt x="892467" y="490220"/>
                  </a:lnTo>
                  <a:lnTo>
                    <a:pt x="891946" y="487680"/>
                  </a:lnTo>
                  <a:lnTo>
                    <a:pt x="882650" y="473710"/>
                  </a:lnTo>
                  <a:lnTo>
                    <a:pt x="868883" y="464820"/>
                  </a:lnTo>
                  <a:lnTo>
                    <a:pt x="866470" y="464286"/>
                  </a:lnTo>
                  <a:lnTo>
                    <a:pt x="866470" y="496570"/>
                  </a:lnTo>
                  <a:lnTo>
                    <a:pt x="866470" y="685800"/>
                  </a:lnTo>
                  <a:lnTo>
                    <a:pt x="864882" y="692150"/>
                  </a:lnTo>
                  <a:lnTo>
                    <a:pt x="837577" y="746760"/>
                  </a:lnTo>
                  <a:lnTo>
                    <a:pt x="837577" y="779780"/>
                  </a:lnTo>
                  <a:lnTo>
                    <a:pt x="606526" y="779780"/>
                  </a:lnTo>
                  <a:lnTo>
                    <a:pt x="606526" y="745490"/>
                  </a:lnTo>
                  <a:lnTo>
                    <a:pt x="565010" y="689610"/>
                  </a:lnTo>
                  <a:lnTo>
                    <a:pt x="562127" y="683260"/>
                  </a:lnTo>
                  <a:lnTo>
                    <a:pt x="561174" y="675640"/>
                  </a:lnTo>
                  <a:lnTo>
                    <a:pt x="550964" y="593090"/>
                  </a:lnTo>
                  <a:lnTo>
                    <a:pt x="548982" y="582930"/>
                  </a:lnTo>
                  <a:lnTo>
                    <a:pt x="521169" y="530860"/>
                  </a:lnTo>
                  <a:lnTo>
                    <a:pt x="520331" y="529590"/>
                  </a:lnTo>
                  <a:lnTo>
                    <a:pt x="519874" y="528320"/>
                  </a:lnTo>
                  <a:lnTo>
                    <a:pt x="519874" y="523240"/>
                  </a:lnTo>
                  <a:lnTo>
                    <a:pt x="523316" y="519430"/>
                  </a:lnTo>
                  <a:lnTo>
                    <a:pt x="527608" y="519430"/>
                  </a:lnTo>
                  <a:lnTo>
                    <a:pt x="549478" y="523240"/>
                  </a:lnTo>
                  <a:lnTo>
                    <a:pt x="568286" y="533400"/>
                  </a:lnTo>
                  <a:lnTo>
                    <a:pt x="582498" y="549910"/>
                  </a:lnTo>
                  <a:lnTo>
                    <a:pt x="590562" y="570230"/>
                  </a:lnTo>
                  <a:lnTo>
                    <a:pt x="609117" y="664210"/>
                  </a:lnTo>
                  <a:lnTo>
                    <a:pt x="644321" y="664210"/>
                  </a:lnTo>
                  <a:lnTo>
                    <a:pt x="656678" y="638810"/>
                  </a:lnTo>
                  <a:lnTo>
                    <a:pt x="659955" y="631190"/>
                  </a:lnTo>
                  <a:lnTo>
                    <a:pt x="661543" y="626110"/>
                  </a:lnTo>
                  <a:lnTo>
                    <a:pt x="662343" y="623570"/>
                  </a:lnTo>
                  <a:lnTo>
                    <a:pt x="663790" y="614680"/>
                  </a:lnTo>
                  <a:lnTo>
                    <a:pt x="664286" y="607060"/>
                  </a:lnTo>
                  <a:lnTo>
                    <a:pt x="664286" y="345440"/>
                  </a:lnTo>
                  <a:lnTo>
                    <a:pt x="664286" y="294640"/>
                  </a:lnTo>
                  <a:lnTo>
                    <a:pt x="670775" y="288290"/>
                  </a:lnTo>
                  <a:lnTo>
                    <a:pt x="686689" y="288290"/>
                  </a:lnTo>
                  <a:lnTo>
                    <a:pt x="693166" y="294640"/>
                  </a:lnTo>
                  <a:lnTo>
                    <a:pt x="693166" y="562610"/>
                  </a:lnTo>
                  <a:lnTo>
                    <a:pt x="722058" y="562610"/>
                  </a:lnTo>
                  <a:lnTo>
                    <a:pt x="722058" y="439420"/>
                  </a:lnTo>
                  <a:lnTo>
                    <a:pt x="728535" y="433070"/>
                  </a:lnTo>
                  <a:lnTo>
                    <a:pt x="744448" y="433070"/>
                  </a:lnTo>
                  <a:lnTo>
                    <a:pt x="750938" y="439420"/>
                  </a:lnTo>
                  <a:lnTo>
                    <a:pt x="750938" y="562610"/>
                  </a:lnTo>
                  <a:lnTo>
                    <a:pt x="779818" y="562610"/>
                  </a:lnTo>
                  <a:lnTo>
                    <a:pt x="779818" y="467360"/>
                  </a:lnTo>
                  <a:lnTo>
                    <a:pt x="786307" y="461010"/>
                  </a:lnTo>
                  <a:lnTo>
                    <a:pt x="802208" y="461010"/>
                  </a:lnTo>
                  <a:lnTo>
                    <a:pt x="808697" y="467360"/>
                  </a:lnTo>
                  <a:lnTo>
                    <a:pt x="808697" y="562610"/>
                  </a:lnTo>
                  <a:lnTo>
                    <a:pt x="837577" y="562610"/>
                  </a:lnTo>
                  <a:lnTo>
                    <a:pt x="837577" y="496570"/>
                  </a:lnTo>
                  <a:lnTo>
                    <a:pt x="844067" y="490220"/>
                  </a:lnTo>
                  <a:lnTo>
                    <a:pt x="859980" y="490220"/>
                  </a:lnTo>
                  <a:lnTo>
                    <a:pt x="866470" y="496570"/>
                  </a:lnTo>
                  <a:lnTo>
                    <a:pt x="866470" y="464286"/>
                  </a:lnTo>
                  <a:lnTo>
                    <a:pt x="852017" y="461010"/>
                  </a:lnTo>
                  <a:lnTo>
                    <a:pt x="846328" y="461010"/>
                  </a:lnTo>
                  <a:lnTo>
                    <a:pt x="840905" y="462280"/>
                  </a:lnTo>
                  <a:lnTo>
                    <a:pt x="835888" y="464820"/>
                  </a:lnTo>
                  <a:lnTo>
                    <a:pt x="834148" y="461010"/>
                  </a:lnTo>
                  <a:lnTo>
                    <a:pt x="830097" y="452120"/>
                  </a:lnTo>
                  <a:lnTo>
                    <a:pt x="820699" y="441960"/>
                  </a:lnTo>
                  <a:lnTo>
                    <a:pt x="808494" y="435610"/>
                  </a:lnTo>
                  <a:lnTo>
                    <a:pt x="794258" y="433070"/>
                  </a:lnTo>
                  <a:lnTo>
                    <a:pt x="788555" y="433070"/>
                  </a:lnTo>
                  <a:lnTo>
                    <a:pt x="783145" y="434340"/>
                  </a:lnTo>
                  <a:lnTo>
                    <a:pt x="778129" y="435610"/>
                  </a:lnTo>
                  <a:lnTo>
                    <a:pt x="776973" y="433070"/>
                  </a:lnTo>
                  <a:lnTo>
                    <a:pt x="772337" y="422910"/>
                  </a:lnTo>
                  <a:lnTo>
                    <a:pt x="762939" y="412750"/>
                  </a:lnTo>
                  <a:lnTo>
                    <a:pt x="750722" y="406400"/>
                  </a:lnTo>
                  <a:lnTo>
                    <a:pt x="736498" y="403860"/>
                  </a:lnTo>
                  <a:lnTo>
                    <a:pt x="731418" y="403860"/>
                  </a:lnTo>
                  <a:lnTo>
                    <a:pt x="726617" y="405130"/>
                  </a:lnTo>
                  <a:lnTo>
                    <a:pt x="722058" y="406400"/>
                  </a:lnTo>
                  <a:lnTo>
                    <a:pt x="722058" y="374650"/>
                  </a:lnTo>
                  <a:lnTo>
                    <a:pt x="823137" y="374650"/>
                  </a:lnTo>
                  <a:lnTo>
                    <a:pt x="851230" y="369570"/>
                  </a:lnTo>
                  <a:lnTo>
                    <a:pt x="874179" y="353060"/>
                  </a:lnTo>
                  <a:lnTo>
                    <a:pt x="879335" y="345440"/>
                  </a:lnTo>
                  <a:lnTo>
                    <a:pt x="889660" y="330200"/>
                  </a:lnTo>
                  <a:lnTo>
                    <a:pt x="895350" y="302260"/>
                  </a:lnTo>
                  <a:lnTo>
                    <a:pt x="895350" y="711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397179" y="6299000"/>
            <a:ext cx="6786550" cy="1705595"/>
          </a:xfrm>
          <a:prstGeom prst="rect">
            <a:avLst/>
          </a:prstGeom>
          <a:ln w="25400">
            <a:solidFill>
              <a:srgbClr val="FFC000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lvl="1">
              <a:spcBef>
                <a:spcPts val="600"/>
              </a:spcBef>
              <a:spcAft>
                <a:spcPts val="600"/>
              </a:spcAft>
            </a:pPr>
            <a:endParaRPr kumimoji="0" lang="fr-FR" sz="1400" b="1" i="0" u="none" strike="noStrike" kern="1200" cap="none" spc="-30" normalizeH="0" baseline="0" noProof="0" dirty="0">
              <a:ln>
                <a:noFill/>
              </a:ln>
              <a:solidFill>
                <a:srgbClr val="00254B"/>
              </a:solidFill>
              <a:effectLst/>
              <a:uLnTx/>
              <a:uFillTx/>
              <a:latin typeface="+mj-lt"/>
              <a:ea typeface="+mn-ea"/>
              <a:cs typeface="Tahoma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kumimoji="0" sz="1400" b="1" i="0" u="none" strike="noStrike" kern="1200" cap="none" spc="-3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Animateur </a:t>
            </a:r>
            <a:r>
              <a:rPr kumimoji="0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:</a:t>
            </a:r>
            <a:r>
              <a:rPr kumimoji="0" lang="fr-FR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 </a:t>
            </a:r>
            <a:r>
              <a:rPr lang="fr-FR" sz="1400" spc="-40" dirty="0">
                <a:latin typeface="+mj-lt"/>
                <a:cs typeface="Tahoma"/>
              </a:rPr>
              <a:t>Avocat Sénior et/Collaborateur Expert Sénior, spécialiste de la matière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cs typeface="Tahoma"/>
            </a:endParaRPr>
          </a:p>
          <a:p>
            <a:pPr marL="469900" lvl="1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sz="1400" b="1" i="0" u="none" strike="noStrike" kern="1200" cap="none" spc="-1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L</a:t>
            </a:r>
            <a:r>
              <a:rPr kumimoji="0" sz="1400" b="1" i="0" u="none" strike="noStrike" kern="1200" cap="none" spc="-5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i</a:t>
            </a:r>
            <a:r>
              <a:rPr kumimoji="0" sz="1400" b="1" i="0" u="none" strike="noStrike" kern="1200" cap="none" spc="-5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eu</a:t>
            </a:r>
            <a:r>
              <a:rPr kumimoji="0" sz="1400" b="1" i="0" u="none" strike="noStrike" kern="1200" cap="none" spc="-2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-1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d</a:t>
            </a:r>
            <a:r>
              <a:rPr kumimoji="0" sz="1400" b="1" i="0" u="none" strike="noStrike" kern="1200" cap="none" spc="-5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e</a:t>
            </a:r>
            <a:r>
              <a:rPr kumimoji="0" sz="1400" b="1" i="0" u="none" strike="noStrike" kern="1200" cap="none" spc="-2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-2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s</a:t>
            </a:r>
            <a:r>
              <a:rPr kumimoji="0" sz="1400" b="1" i="0" u="none" strike="noStrike" kern="1200" cap="none" spc="-4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t</a:t>
            </a:r>
            <a:r>
              <a:rPr kumimoji="0" sz="1400" b="1" i="0" u="none" strike="noStrike" kern="1200" cap="none" spc="2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a</a:t>
            </a:r>
            <a:r>
              <a:rPr kumimoji="0" sz="1400" b="1" i="0" u="none" strike="noStrike" kern="1200" cap="none" spc="-1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g</a:t>
            </a:r>
            <a:r>
              <a:rPr kumimoji="0" sz="1400" b="1" i="0" u="none" strike="noStrike" kern="1200" cap="none" spc="-5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e</a:t>
            </a:r>
            <a:r>
              <a:rPr kumimoji="0" sz="1400" b="1" i="0" u="none" strike="noStrike" kern="1200" cap="none" spc="-2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:</a:t>
            </a:r>
            <a:r>
              <a:rPr kumimoji="0" lang="fr-FR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 </a:t>
            </a:r>
            <a:r>
              <a:rPr lang="fr-FR" sz="1400" b="1" spc="-45" dirty="0">
                <a:latin typeface="+mj-lt"/>
                <a:cs typeface="Tahoma"/>
              </a:rPr>
              <a:t>Paris Centre</a:t>
            </a:r>
            <a:r>
              <a:rPr lang="fr-FR" sz="1400" i="1" spc="-45" dirty="0">
                <a:latin typeface="+mj-lt"/>
                <a:cs typeface="Tahoma"/>
              </a:rPr>
              <a:t> </a:t>
            </a:r>
            <a:endParaRPr sz="1400" i="1" spc="-40" dirty="0">
              <a:latin typeface="+mj-lt"/>
              <a:cs typeface="Tahoma"/>
            </a:endParaRPr>
          </a:p>
          <a:p>
            <a:pPr marL="469900" lvl="1">
              <a:spcBef>
                <a:spcPts val="600"/>
              </a:spcBef>
              <a:spcAft>
                <a:spcPts val="600"/>
              </a:spcAft>
            </a:pPr>
            <a:r>
              <a:rPr kumimoji="0" sz="1400" b="1" i="0" u="none" strike="noStrike" kern="1200" cap="none" spc="-15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Accès</a:t>
            </a:r>
            <a:r>
              <a:rPr kumimoji="0" sz="1400" b="1" i="0" u="none" strike="noStrike" kern="1200" cap="none" spc="-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-</a:t>
            </a:r>
            <a:r>
              <a:rPr kumimoji="0" sz="1400" b="1" i="0" u="none" strike="noStrike" kern="1200" cap="none" spc="-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-1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Handicap</a:t>
            </a:r>
            <a:r>
              <a:rPr kumimoji="0" sz="1400" b="1" i="0" u="none" strike="noStrike" kern="1200" cap="none" spc="-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:</a:t>
            </a:r>
            <a:r>
              <a:rPr kumimoji="0" lang="fr-FR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 </a:t>
            </a:r>
            <a:r>
              <a:rPr lang="fr-FR" sz="1400" spc="-40" dirty="0">
                <a:latin typeface="+mj-lt"/>
                <a:cs typeface="Tahoma"/>
              </a:rPr>
              <a:t>Contactez  notre référent Handicap</a:t>
            </a:r>
          </a:p>
          <a:p>
            <a:pPr marL="469900" lvl="1">
              <a:spcBef>
                <a:spcPts val="600"/>
              </a:spcBef>
              <a:spcAft>
                <a:spcPts val="600"/>
              </a:spcAft>
            </a:pP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Tahoma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2079961" y="668430"/>
            <a:ext cx="4015785" cy="31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85750">
              <a:lnSpc>
                <a:spcPct val="114599"/>
              </a:lnSpc>
              <a:spcBef>
                <a:spcPts val="100"/>
              </a:spcBef>
            </a:pPr>
            <a:r>
              <a:rPr lang="fr-FR" sz="1800" spc="-80" dirty="0">
                <a:latin typeface="+mj-lt"/>
              </a:rPr>
              <a:t>Modalités pédagogiques</a:t>
            </a:r>
            <a:endParaRPr sz="1800" spc="25" dirty="0">
              <a:latin typeface="+mj-l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90033" y="9063226"/>
            <a:ext cx="3687791" cy="1420261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r>
              <a:rPr kumimoji="0" sz="1200" b="1" i="0" u="sng" strike="noStrike" kern="1200" cap="none" spc="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>
                  <a:solidFill>
                    <a:srgbClr val="00254B"/>
                  </a:solidFill>
                </a:uFill>
                <a:latin typeface="Tahoma"/>
                <a:ea typeface="+mn-ea"/>
                <a:cs typeface="Tahoma"/>
              </a:rPr>
              <a:t>CONTACTS:</a:t>
            </a: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srgbClr val="00254B"/>
              </a:solidFill>
              <a:effectLst/>
              <a:uLnTx/>
              <a:uFill>
                <a:solidFill>
                  <a:srgbClr val="00254B"/>
                </a:solidFill>
              </a:uFill>
              <a:latin typeface="Tahoma"/>
              <a:ea typeface="+mn-ea"/>
              <a:cs typeface="Tahoma"/>
            </a:endParaRPr>
          </a:p>
          <a:p>
            <a:r>
              <a:rPr lang="fr-FR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MATHIAS AVOCAT – 19 RUE VERNIER 75017 PARIS </a:t>
            </a:r>
          </a:p>
          <a:p>
            <a:r>
              <a:rPr lang="fr-FR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Tél. +33 1 43 80 02 01 – Mél : </a:t>
            </a:r>
            <a:r>
              <a:rPr lang="fr-FR" sz="11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6"/>
              </a:rPr>
              <a:t>contact@avocats-mathias.com</a:t>
            </a:r>
            <a:endParaRPr lang="fr-FR" sz="1100" u="sng" dirty="0">
              <a:solidFill>
                <a:srgbClr val="46788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fr-FR" sz="11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7"/>
              </a:rPr>
              <a:t>https://www.avocats-mathias.com</a:t>
            </a:r>
            <a:endParaRPr lang="fr-FR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fr-FR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Siret : 832 285 399 000 16 – NDA : 11755725575</a:t>
            </a:r>
          </a:p>
          <a:p>
            <a:r>
              <a:rPr lang="fr-FR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Tous droits réservés 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7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518621" y="9667440"/>
            <a:ext cx="0" cy="537845"/>
          </a:xfrm>
          <a:custGeom>
            <a:avLst/>
            <a:gdLst/>
            <a:ahLst/>
            <a:cxnLst/>
            <a:rect l="l" t="t" r="r" b="b"/>
            <a:pathLst>
              <a:path h="537845">
                <a:moveTo>
                  <a:pt x="0" y="0"/>
                </a:moveTo>
                <a:lnTo>
                  <a:pt x="0" y="537254"/>
                </a:lnTo>
              </a:path>
            </a:pathLst>
          </a:custGeom>
          <a:ln w="9524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6" name="object 2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991540" y="96919"/>
            <a:ext cx="1428749" cy="790574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AF72DFCF-E7D1-E669-F912-E9BA11A7A26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78305" y="9156567"/>
            <a:ext cx="1016969" cy="983897"/>
          </a:xfrm>
          <a:prstGeom prst="rect">
            <a:avLst/>
          </a:prstGeom>
        </p:spPr>
      </p:pic>
      <p:sp>
        <p:nvSpPr>
          <p:cNvPr id="21" name="object 23">
            <a:extLst>
              <a:ext uri="{FF2B5EF4-FFF2-40B4-BE49-F238E27FC236}">
                <a16:creationId xmlns:a16="http://schemas.microsoft.com/office/drawing/2014/main" id="{689A6B8C-0B6A-F420-AFF0-C1F0DF78457E}"/>
              </a:ext>
            </a:extLst>
          </p:cNvPr>
          <p:cNvSpPr txBox="1">
            <a:spLocks/>
          </p:cNvSpPr>
          <p:nvPr/>
        </p:nvSpPr>
        <p:spPr>
          <a:xfrm>
            <a:off x="2031235" y="4142340"/>
            <a:ext cx="4490215" cy="31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400" b="1" i="0">
                <a:solidFill>
                  <a:srgbClr val="00254B"/>
                </a:solidFill>
                <a:latin typeface="Tahoma"/>
                <a:ea typeface="+mj-ea"/>
                <a:cs typeface="Tahoma"/>
              </a:defRPr>
            </a:lvl1pPr>
          </a:lstStyle>
          <a:p>
            <a:pPr marL="12700" marR="5080" indent="285750">
              <a:lnSpc>
                <a:spcPct val="114599"/>
              </a:lnSpc>
              <a:spcBef>
                <a:spcPts val="100"/>
              </a:spcBef>
            </a:pPr>
            <a:r>
              <a:rPr lang="fr-FR" sz="1800" kern="0" spc="-80" dirty="0">
                <a:latin typeface="+mj-lt"/>
              </a:rPr>
              <a:t>Modalités d’évaluation et Organisation</a:t>
            </a:r>
            <a:endParaRPr lang="fr-FR" sz="1800" kern="0" spc="25" dirty="0">
              <a:latin typeface="+mj-lt"/>
            </a:endParaRPr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5236D4D6-071C-7F45-44DC-51C6DE97B701}"/>
              </a:ext>
            </a:extLst>
          </p:cNvPr>
          <p:cNvSpPr/>
          <p:nvPr/>
        </p:nvSpPr>
        <p:spPr>
          <a:xfrm>
            <a:off x="420700" y="1451560"/>
            <a:ext cx="6786550" cy="2185527"/>
          </a:xfrm>
          <a:custGeom>
            <a:avLst/>
            <a:gdLst/>
            <a:ahLst/>
            <a:cxnLst/>
            <a:rect l="l" t="t" r="r" b="b"/>
            <a:pathLst>
              <a:path w="3706495" h="1864360">
                <a:moveTo>
                  <a:pt x="3705967" y="1863905"/>
                </a:moveTo>
                <a:lnTo>
                  <a:pt x="0" y="1863905"/>
                </a:lnTo>
                <a:lnTo>
                  <a:pt x="0" y="0"/>
                </a:lnTo>
                <a:lnTo>
                  <a:pt x="3705967" y="0"/>
                </a:lnTo>
                <a:lnTo>
                  <a:pt x="3705967" y="1863905"/>
                </a:lnTo>
                <a:close/>
              </a:path>
            </a:pathLst>
          </a:custGeom>
          <a:solidFill>
            <a:srgbClr val="B3D0EB"/>
          </a:solidFill>
        </p:spPr>
        <p:txBody>
          <a:bodyPr wrap="square" lIns="0" tIns="0" rIns="0" bIns="0" rtlCol="0"/>
          <a:lstStyle/>
          <a:p>
            <a:endParaRPr dirty="0">
              <a:latin typeface="+mj-lt"/>
            </a:endParaRPr>
          </a:p>
        </p:txBody>
      </p:sp>
      <p:sp>
        <p:nvSpPr>
          <p:cNvPr id="29" name="object 8">
            <a:extLst>
              <a:ext uri="{FF2B5EF4-FFF2-40B4-BE49-F238E27FC236}">
                <a16:creationId xmlns:a16="http://schemas.microsoft.com/office/drawing/2014/main" id="{B59BE1E8-89B0-1BF5-F6BB-8C0B037349FB}"/>
              </a:ext>
            </a:extLst>
          </p:cNvPr>
          <p:cNvSpPr txBox="1"/>
          <p:nvPr/>
        </p:nvSpPr>
        <p:spPr>
          <a:xfrm>
            <a:off x="868375" y="1551438"/>
            <a:ext cx="6123738" cy="20877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kumimoji="0" lang="fr-FR" sz="1400" b="1" i="0" u="none" strike="noStrike" kern="1200" cap="none" spc="-4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Péda</a:t>
            </a:r>
            <a:r>
              <a:rPr kumimoji="0" lang="fr-FR" sz="1400" b="1" i="0" u="none" strike="noStrike" kern="1200" cap="none" spc="-3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gogie,</a:t>
            </a:r>
            <a:r>
              <a:rPr kumimoji="0" lang="fr-FR" sz="1400" b="1" i="0" u="none" strike="noStrike" kern="1200" cap="none" spc="-2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4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méthodes</a:t>
            </a:r>
            <a:r>
              <a:rPr kumimoji="0" lang="fr-FR" sz="1400" b="1" i="0" u="none" strike="noStrike" kern="1200" cap="none" spc="-2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5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et</a:t>
            </a:r>
            <a:r>
              <a:rPr kumimoji="0" lang="fr-FR" sz="1400" b="1" i="0" u="none" strike="noStrike" kern="1200" cap="none" spc="-2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6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moyens : </a:t>
            </a:r>
            <a:r>
              <a:rPr kumimoji="0" lang="fr-FR" sz="1400" b="1" i="0" u="none" strike="noStrike" kern="1200" cap="none" spc="-3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fr-FR" sz="1400" dirty="0">
                <a:latin typeface="+mj-lt"/>
              </a:rPr>
              <a:t>Les modules proposés associent apports théoriques et mise en application : questions &amp; réponses, </a:t>
            </a:r>
            <a:r>
              <a:rPr lang="fr-FR" sz="1400" spc="-40" dirty="0">
                <a:solidFill>
                  <a:srgbClr val="00254B"/>
                </a:solidFill>
                <a:latin typeface="+mj-lt"/>
                <a:cs typeface="Tahoma"/>
              </a:rPr>
              <a:t>mises en situation pratiques (simulations, études de cas), échanges avec les participants</a:t>
            </a:r>
          </a:p>
          <a:p>
            <a:pPr>
              <a:spcAft>
                <a:spcPts val="600"/>
              </a:spcAft>
            </a:pPr>
            <a:endParaRPr lang="fr-FR" sz="1400" spc="-40" dirty="0">
              <a:solidFill>
                <a:srgbClr val="00254B"/>
              </a:solidFill>
              <a:latin typeface="+mj-lt"/>
              <a:cs typeface="Tahoma"/>
            </a:endParaRPr>
          </a:p>
          <a:p>
            <a:pPr algn="l">
              <a:spcAft>
                <a:spcPts val="600"/>
              </a:spcAft>
            </a:pPr>
            <a:r>
              <a:rPr kumimoji="0" lang="fr-FR" sz="1400" b="1" i="0" u="none" strike="noStrike" kern="1200" cap="none" spc="-3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Supports </a:t>
            </a:r>
            <a:r>
              <a:rPr kumimoji="0" lang="fr-FR" sz="1400" b="1" i="0" u="none" strike="noStrike" kern="1200" cap="none" spc="-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de</a:t>
            </a:r>
            <a:r>
              <a:rPr kumimoji="0" lang="fr-FR" sz="1400" b="1" i="0" u="none" strike="noStrike" kern="1200" cap="none" spc="-2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4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stage : </a:t>
            </a:r>
          </a:p>
          <a:p>
            <a:pPr>
              <a:spcAft>
                <a:spcPts val="600"/>
              </a:spcAft>
            </a:pPr>
            <a:r>
              <a:rPr lang="fr-FR" sz="1400" spc="-40" dirty="0">
                <a:solidFill>
                  <a:srgbClr val="00254B"/>
                </a:solidFill>
                <a:latin typeface="+mj-lt"/>
                <a:cs typeface="Tahoma"/>
              </a:rPr>
              <a:t>Bagage pédagogique comprenant un support de présentation et des cas d’usage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fr-FR" sz="1100" spc="-50" dirty="0">
              <a:uFill>
                <a:solidFill>
                  <a:srgbClr val="000000"/>
                </a:solidFill>
              </a:uFill>
              <a:latin typeface="+mj-lt"/>
              <a:cs typeface="Tahoma"/>
            </a:endParaRPr>
          </a:p>
        </p:txBody>
      </p:sp>
      <p:sp>
        <p:nvSpPr>
          <p:cNvPr id="30" name="object 23">
            <a:extLst>
              <a:ext uri="{FF2B5EF4-FFF2-40B4-BE49-F238E27FC236}">
                <a16:creationId xmlns:a16="http://schemas.microsoft.com/office/drawing/2014/main" id="{73D44606-2D1A-ADB0-CDF5-95D297BA12F4}"/>
              </a:ext>
            </a:extLst>
          </p:cNvPr>
          <p:cNvSpPr/>
          <p:nvPr/>
        </p:nvSpPr>
        <p:spPr>
          <a:xfrm>
            <a:off x="420700" y="4870985"/>
            <a:ext cx="6786550" cy="1045155"/>
          </a:xfrm>
          <a:custGeom>
            <a:avLst/>
            <a:gdLst/>
            <a:ahLst/>
            <a:cxnLst/>
            <a:rect l="l" t="t" r="r" b="b"/>
            <a:pathLst>
              <a:path w="1608455" h="296545">
                <a:moveTo>
                  <a:pt x="1608296" y="295991"/>
                </a:moveTo>
                <a:lnTo>
                  <a:pt x="0" y="295991"/>
                </a:lnTo>
                <a:lnTo>
                  <a:pt x="0" y="0"/>
                </a:lnTo>
                <a:lnTo>
                  <a:pt x="1608296" y="0"/>
                </a:lnTo>
                <a:lnTo>
                  <a:pt x="1608296" y="295991"/>
                </a:lnTo>
                <a:close/>
              </a:path>
            </a:pathLst>
          </a:custGeom>
          <a:solidFill>
            <a:srgbClr val="EBD33A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31" name="object 24">
            <a:extLst>
              <a:ext uri="{FF2B5EF4-FFF2-40B4-BE49-F238E27FC236}">
                <a16:creationId xmlns:a16="http://schemas.microsoft.com/office/drawing/2014/main" id="{36CDA9D7-BB75-2FF5-C9BD-630938A6757D}"/>
              </a:ext>
            </a:extLst>
          </p:cNvPr>
          <p:cNvSpPr txBox="1"/>
          <p:nvPr/>
        </p:nvSpPr>
        <p:spPr>
          <a:xfrm>
            <a:off x="853139" y="4976782"/>
            <a:ext cx="6185065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/>
            <a:r>
              <a:rPr kumimoji="0" lang="fr-FR" sz="1400" b="1" i="0" u="none" strike="noStrike" kern="1200" cap="none" spc="-2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É</a:t>
            </a:r>
            <a:r>
              <a:rPr kumimoji="0" lang="fr-FR" sz="1400" b="1" i="0" u="none" strike="noStrike" kern="1200" cap="none" spc="-4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v</a:t>
            </a:r>
            <a:r>
              <a:rPr kumimoji="0" lang="fr-FR" sz="1400" b="1" i="0" u="none" strike="noStrike" kern="1200" cap="none" spc="2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a</a:t>
            </a:r>
            <a:r>
              <a:rPr kumimoji="0" lang="fr-FR" sz="1400" b="1" i="0" u="none" strike="noStrike" kern="1200" cap="none" spc="-5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l</a:t>
            </a:r>
            <a:r>
              <a:rPr kumimoji="0" lang="fr-FR" sz="1400" b="1" i="0" u="none" strike="noStrike" kern="1200" cap="none" spc="-5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u</a:t>
            </a:r>
            <a:r>
              <a:rPr kumimoji="0" lang="fr-FR" sz="1400" b="1" i="0" u="none" strike="noStrike" kern="1200" cap="none" spc="2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a</a:t>
            </a:r>
            <a:r>
              <a:rPr kumimoji="0" lang="fr-FR" sz="1400" b="1" i="0" u="none" strike="noStrike" kern="1200" cap="none" spc="-4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t</a:t>
            </a:r>
            <a:r>
              <a:rPr kumimoji="0" lang="fr-FR" sz="1400" b="1" i="0" u="none" strike="noStrike" kern="1200" cap="none" spc="-5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i</a:t>
            </a:r>
            <a:r>
              <a:rPr kumimoji="0" lang="fr-FR" sz="1400" b="1" i="0" u="none" strike="noStrike" kern="1200" cap="none" spc="-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o</a:t>
            </a:r>
            <a:r>
              <a:rPr kumimoji="0" lang="fr-FR" sz="1400" b="1" i="0" u="none" strike="noStrike" kern="1200" cap="none" spc="-4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n</a:t>
            </a:r>
            <a:r>
              <a:rPr kumimoji="0" lang="fr-FR" sz="1400" b="1" i="0" u="none" strike="noStrike" kern="1200" cap="none" spc="-2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1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:  </a:t>
            </a:r>
            <a:r>
              <a:rPr lang="fr-FR" sz="1400" b="1" spc="-40" dirty="0">
                <a:solidFill>
                  <a:srgbClr val="00254B"/>
                </a:solidFill>
                <a:latin typeface="+mj-lt"/>
                <a:cs typeface="Tahoma"/>
              </a:rPr>
              <a:t>En fin de stage</a:t>
            </a:r>
            <a:r>
              <a:rPr lang="fr-FR" sz="1400" spc="-40" dirty="0">
                <a:solidFill>
                  <a:srgbClr val="00254B"/>
                </a:solidFill>
                <a:latin typeface="+mj-lt"/>
                <a:cs typeface="Tahoma"/>
              </a:rPr>
              <a:t> - Questionnaire d’évaluation de la formation</a:t>
            </a:r>
          </a:p>
          <a:p>
            <a:pPr algn="l"/>
            <a:endParaRPr lang="fr-FR" sz="1400" spc="-40" dirty="0">
              <a:solidFill>
                <a:srgbClr val="00254B"/>
              </a:solidFill>
              <a:latin typeface="+mj-lt"/>
              <a:cs typeface="Tahoma"/>
            </a:endParaRPr>
          </a:p>
          <a:p>
            <a:pPr marL="12700" marR="1087755" lvl="0" indent="0" algn="l" defTabSz="914400" rtl="0" eaLnBrk="1" fontAlgn="auto" latinLnBrk="0" hangingPunct="1"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-2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Tests</a:t>
            </a:r>
            <a:r>
              <a:rPr kumimoji="0" lang="fr-FR" sz="1400" b="1" i="0" u="none" strike="noStrike" kern="1200" cap="none" spc="-4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de</a:t>
            </a:r>
            <a:r>
              <a:rPr kumimoji="0" lang="fr-FR" sz="1400" b="1" i="0" u="none" strike="noStrike" kern="1200" cap="none" spc="-4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certification </a:t>
            </a:r>
            <a:r>
              <a:rPr lang="fr-FR" sz="1400" b="1" spc="-135" dirty="0">
                <a:solidFill>
                  <a:srgbClr val="00254B"/>
                </a:solidFill>
                <a:latin typeface="+mj-lt"/>
                <a:cs typeface="Tahoma"/>
              </a:rPr>
              <a:t>:  </a:t>
            </a:r>
            <a:r>
              <a:rPr kumimoji="0" lang="fr-FR" sz="1400" b="1" i="0" u="none" strike="noStrike" kern="1200" cap="none" spc="-3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  </a:t>
            </a:r>
            <a:r>
              <a:rPr lang="fr-FR" sz="1400" spc="-40" dirty="0">
                <a:solidFill>
                  <a:srgbClr val="00254B"/>
                </a:solidFill>
                <a:latin typeface="+mj-lt"/>
                <a:cs typeface="Tahoma"/>
              </a:rPr>
              <a:t>Aucun (formation non certifiante)</a:t>
            </a:r>
          </a:p>
        </p:txBody>
      </p:sp>
      <p:pic>
        <p:nvPicPr>
          <p:cNvPr id="33" name="object 34">
            <a:extLst>
              <a:ext uri="{FF2B5EF4-FFF2-40B4-BE49-F238E27FC236}">
                <a16:creationId xmlns:a16="http://schemas.microsoft.com/office/drawing/2014/main" id="{CAAEB05F-F608-1862-7875-251F0DCB93EB}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 rot="425482">
            <a:off x="1556426" y="3967913"/>
            <a:ext cx="572614" cy="5676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254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254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1088</TotalTime>
  <Words>571</Words>
  <Application>Microsoft Office PowerPoint</Application>
  <PresentationFormat>Personnalisé</PresentationFormat>
  <Paragraphs>81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Aptos</vt:lpstr>
      <vt:lpstr>Arial</vt:lpstr>
      <vt:lpstr>Calibri</vt:lpstr>
      <vt:lpstr>Tahoma</vt:lpstr>
      <vt:lpstr>Office Theme</vt:lpstr>
      <vt:lpstr>1_Office Theme</vt:lpstr>
      <vt:lpstr>Contrats &amp; Cybersécurité (NIS 2, DORA) :  maîtriser les principes-clés et réussir votre mise en conformité</vt:lpstr>
      <vt:lpstr>Contrats &amp; Cybersécurité (NIS 2, DORA) :  maîtriser les principes-clés et réussir votre mise en conformité</vt:lpstr>
      <vt:lpstr>Modalités pédagogiques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#2 - Programmes formation</dc:title>
  <dc:creator>MT</dc:creator>
  <cp:keywords>DAF-Kv5ZBDU,BACA35H0iE4</cp:keywords>
  <cp:lastModifiedBy>Eva ASPE</cp:lastModifiedBy>
  <cp:revision>165</cp:revision>
  <dcterms:created xsi:type="dcterms:W3CDTF">2024-04-04T09:20:01Z</dcterms:created>
  <dcterms:modified xsi:type="dcterms:W3CDTF">2025-05-20T09:54:55Z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2024-04-04T00:00:00Z</vt:filetime>
  </property>
  <property fmtid="{D5CDD505-2E9C-101B-9397-08002B2CF9AE}" pid="3" name="Creator">
    <vt:lpwstr>Canva</vt:lpwstr>
  </property>
  <property fmtid="{D5CDD505-2E9C-101B-9397-08002B2CF9AE}" pid="4" name="LastSaved">
    <vt:filetime>2024-04-04T00:00:00Z</vt:filetime>
  </property>
</Properties>
</file>